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
  </p:notesMasterIdLst>
  <p:sldIdLst>
    <p:sldId id="287" r:id="rId2"/>
    <p:sldId id="288" r:id="rId3"/>
  </p:sldIdLst>
  <p:sldSz cx="7200900" cy="10080625"/>
  <p:notesSz cx="6807200" cy="9939338"/>
  <p:defaultTextStyle>
    <a:defPPr>
      <a:defRPr lang="ja-JP"/>
    </a:defPPr>
    <a:lvl1pPr marL="0" algn="l" defTabSz="987461" rtl="0" eaLnBrk="1" latinLnBrk="0" hangingPunct="1">
      <a:defRPr kumimoji="1" sz="1900" kern="1200">
        <a:solidFill>
          <a:schemeClr val="tx1"/>
        </a:solidFill>
        <a:latin typeface="+mn-lt"/>
        <a:ea typeface="+mn-ea"/>
        <a:cs typeface="+mn-cs"/>
      </a:defRPr>
    </a:lvl1pPr>
    <a:lvl2pPr marL="493730" algn="l" defTabSz="987461" rtl="0" eaLnBrk="1" latinLnBrk="0" hangingPunct="1">
      <a:defRPr kumimoji="1" sz="1900" kern="1200">
        <a:solidFill>
          <a:schemeClr val="tx1"/>
        </a:solidFill>
        <a:latin typeface="+mn-lt"/>
        <a:ea typeface="+mn-ea"/>
        <a:cs typeface="+mn-cs"/>
      </a:defRPr>
    </a:lvl2pPr>
    <a:lvl3pPr marL="987461" algn="l" defTabSz="987461" rtl="0" eaLnBrk="1" latinLnBrk="0" hangingPunct="1">
      <a:defRPr kumimoji="1" sz="1900" kern="1200">
        <a:solidFill>
          <a:schemeClr val="tx1"/>
        </a:solidFill>
        <a:latin typeface="+mn-lt"/>
        <a:ea typeface="+mn-ea"/>
        <a:cs typeface="+mn-cs"/>
      </a:defRPr>
    </a:lvl3pPr>
    <a:lvl4pPr marL="1481191" algn="l" defTabSz="987461" rtl="0" eaLnBrk="1" latinLnBrk="0" hangingPunct="1">
      <a:defRPr kumimoji="1" sz="1900" kern="1200">
        <a:solidFill>
          <a:schemeClr val="tx1"/>
        </a:solidFill>
        <a:latin typeface="+mn-lt"/>
        <a:ea typeface="+mn-ea"/>
        <a:cs typeface="+mn-cs"/>
      </a:defRPr>
    </a:lvl4pPr>
    <a:lvl5pPr marL="1974921" algn="l" defTabSz="987461" rtl="0" eaLnBrk="1" latinLnBrk="0" hangingPunct="1">
      <a:defRPr kumimoji="1" sz="1900" kern="1200">
        <a:solidFill>
          <a:schemeClr val="tx1"/>
        </a:solidFill>
        <a:latin typeface="+mn-lt"/>
        <a:ea typeface="+mn-ea"/>
        <a:cs typeface="+mn-cs"/>
      </a:defRPr>
    </a:lvl5pPr>
    <a:lvl6pPr marL="2468651" algn="l" defTabSz="987461" rtl="0" eaLnBrk="1" latinLnBrk="0" hangingPunct="1">
      <a:defRPr kumimoji="1" sz="1900" kern="1200">
        <a:solidFill>
          <a:schemeClr val="tx1"/>
        </a:solidFill>
        <a:latin typeface="+mn-lt"/>
        <a:ea typeface="+mn-ea"/>
        <a:cs typeface="+mn-cs"/>
      </a:defRPr>
    </a:lvl6pPr>
    <a:lvl7pPr marL="2962382" algn="l" defTabSz="987461" rtl="0" eaLnBrk="1" latinLnBrk="0" hangingPunct="1">
      <a:defRPr kumimoji="1" sz="1900" kern="1200">
        <a:solidFill>
          <a:schemeClr val="tx1"/>
        </a:solidFill>
        <a:latin typeface="+mn-lt"/>
        <a:ea typeface="+mn-ea"/>
        <a:cs typeface="+mn-cs"/>
      </a:defRPr>
    </a:lvl7pPr>
    <a:lvl8pPr marL="3456112" algn="l" defTabSz="987461" rtl="0" eaLnBrk="1" latinLnBrk="0" hangingPunct="1">
      <a:defRPr kumimoji="1" sz="1900" kern="1200">
        <a:solidFill>
          <a:schemeClr val="tx1"/>
        </a:solidFill>
        <a:latin typeface="+mn-lt"/>
        <a:ea typeface="+mn-ea"/>
        <a:cs typeface="+mn-cs"/>
      </a:defRPr>
    </a:lvl8pPr>
    <a:lvl9pPr marL="3949842" algn="l" defTabSz="987461"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FF"/>
    <a:srgbClr val="CCFFFF"/>
    <a:srgbClr val="FF66FF"/>
    <a:srgbClr val="FF3399"/>
    <a:srgbClr val="3399FF"/>
    <a:srgbClr val="CCFFCC"/>
    <a:srgbClr val="66FFFF"/>
    <a:srgbClr val="FFFFCC"/>
    <a:srgbClr val="33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286" autoAdjust="0"/>
  </p:normalViewPr>
  <p:slideViewPr>
    <p:cSldViewPr>
      <p:cViewPr>
        <p:scale>
          <a:sx n="89" d="100"/>
          <a:sy n="89" d="100"/>
        </p:scale>
        <p:origin x="120" y="-1320"/>
      </p:cViewPr>
      <p:guideLst>
        <p:guide orient="horz" pos="3175"/>
        <p:guide pos="2268"/>
      </p:guideLst>
    </p:cSldViewPr>
  </p:slideViewPr>
  <p:outlineViewPr>
    <p:cViewPr>
      <p:scale>
        <a:sx n="33" d="100"/>
        <a:sy n="33" d="100"/>
      </p:scale>
      <p:origin x="0" y="0"/>
    </p:cViewPr>
  </p:outlin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94FB7D5B-3402-4450-83E0-B379D648105A}" type="datetimeFigureOut">
              <a:rPr kumimoji="1" lang="ja-JP" altLang="en-US" smtClean="0"/>
              <a:t>2020/3/11</a:t>
            </a:fld>
            <a:endParaRPr kumimoji="1" lang="ja-JP" altLang="en-US"/>
          </a:p>
        </p:txBody>
      </p:sp>
      <p:sp>
        <p:nvSpPr>
          <p:cNvPr id="4" name="スライド イメージ プレースホルダー 3"/>
          <p:cNvSpPr>
            <a:spLocks noGrp="1" noRot="1" noChangeAspect="1"/>
          </p:cNvSpPr>
          <p:nvPr>
            <p:ph type="sldImg" idx="2"/>
          </p:nvPr>
        </p:nvSpPr>
        <p:spPr>
          <a:xfrm>
            <a:off x="2073275" y="746125"/>
            <a:ext cx="26606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786301F-5B9B-4E8C-8B6A-AEBE0DE4B0DF}" type="slidenum">
              <a:rPr kumimoji="1" lang="ja-JP" altLang="en-US" smtClean="0"/>
              <a:t>‹#›</a:t>
            </a:fld>
            <a:endParaRPr kumimoji="1" lang="ja-JP" altLang="en-US"/>
          </a:p>
        </p:txBody>
      </p:sp>
    </p:spTree>
    <p:extLst>
      <p:ext uri="{BB962C8B-B14F-4D97-AF65-F5344CB8AC3E}">
        <p14:creationId xmlns:p14="http://schemas.microsoft.com/office/powerpoint/2010/main" val="3503402586"/>
      </p:ext>
    </p:extLst>
  </p:cSld>
  <p:clrMap bg1="lt1" tx1="dk1" bg2="lt2" tx2="dk2" accent1="accent1" accent2="accent2" accent3="accent3" accent4="accent4" accent5="accent5" accent6="accent6" hlink="hlink" folHlink="folHlink"/>
  <p:notesStyle>
    <a:lvl1pPr marL="0" algn="l" defTabSz="987461" rtl="0" eaLnBrk="1" latinLnBrk="0" hangingPunct="1">
      <a:defRPr kumimoji="1" sz="1300" kern="1200">
        <a:solidFill>
          <a:schemeClr val="tx1"/>
        </a:solidFill>
        <a:latin typeface="+mn-lt"/>
        <a:ea typeface="+mn-ea"/>
        <a:cs typeface="+mn-cs"/>
      </a:defRPr>
    </a:lvl1pPr>
    <a:lvl2pPr marL="493730" algn="l" defTabSz="987461" rtl="0" eaLnBrk="1" latinLnBrk="0" hangingPunct="1">
      <a:defRPr kumimoji="1" sz="1300" kern="1200">
        <a:solidFill>
          <a:schemeClr val="tx1"/>
        </a:solidFill>
        <a:latin typeface="+mn-lt"/>
        <a:ea typeface="+mn-ea"/>
        <a:cs typeface="+mn-cs"/>
      </a:defRPr>
    </a:lvl2pPr>
    <a:lvl3pPr marL="987461" algn="l" defTabSz="987461" rtl="0" eaLnBrk="1" latinLnBrk="0" hangingPunct="1">
      <a:defRPr kumimoji="1" sz="1300" kern="1200">
        <a:solidFill>
          <a:schemeClr val="tx1"/>
        </a:solidFill>
        <a:latin typeface="+mn-lt"/>
        <a:ea typeface="+mn-ea"/>
        <a:cs typeface="+mn-cs"/>
      </a:defRPr>
    </a:lvl3pPr>
    <a:lvl4pPr marL="1481191" algn="l" defTabSz="987461" rtl="0" eaLnBrk="1" latinLnBrk="0" hangingPunct="1">
      <a:defRPr kumimoji="1" sz="1300" kern="1200">
        <a:solidFill>
          <a:schemeClr val="tx1"/>
        </a:solidFill>
        <a:latin typeface="+mn-lt"/>
        <a:ea typeface="+mn-ea"/>
        <a:cs typeface="+mn-cs"/>
      </a:defRPr>
    </a:lvl4pPr>
    <a:lvl5pPr marL="1974921" algn="l" defTabSz="987461" rtl="0" eaLnBrk="1" latinLnBrk="0" hangingPunct="1">
      <a:defRPr kumimoji="1" sz="1300" kern="1200">
        <a:solidFill>
          <a:schemeClr val="tx1"/>
        </a:solidFill>
        <a:latin typeface="+mn-lt"/>
        <a:ea typeface="+mn-ea"/>
        <a:cs typeface="+mn-cs"/>
      </a:defRPr>
    </a:lvl5pPr>
    <a:lvl6pPr marL="2468651" algn="l" defTabSz="987461" rtl="0" eaLnBrk="1" latinLnBrk="0" hangingPunct="1">
      <a:defRPr kumimoji="1" sz="1300" kern="1200">
        <a:solidFill>
          <a:schemeClr val="tx1"/>
        </a:solidFill>
        <a:latin typeface="+mn-lt"/>
        <a:ea typeface="+mn-ea"/>
        <a:cs typeface="+mn-cs"/>
      </a:defRPr>
    </a:lvl6pPr>
    <a:lvl7pPr marL="2962382" algn="l" defTabSz="987461" rtl="0" eaLnBrk="1" latinLnBrk="0" hangingPunct="1">
      <a:defRPr kumimoji="1" sz="1300" kern="1200">
        <a:solidFill>
          <a:schemeClr val="tx1"/>
        </a:solidFill>
        <a:latin typeface="+mn-lt"/>
        <a:ea typeface="+mn-ea"/>
        <a:cs typeface="+mn-cs"/>
      </a:defRPr>
    </a:lvl7pPr>
    <a:lvl8pPr marL="3456112" algn="l" defTabSz="987461" rtl="0" eaLnBrk="1" latinLnBrk="0" hangingPunct="1">
      <a:defRPr kumimoji="1" sz="1300" kern="1200">
        <a:solidFill>
          <a:schemeClr val="tx1"/>
        </a:solidFill>
        <a:latin typeface="+mn-lt"/>
        <a:ea typeface="+mn-ea"/>
        <a:cs typeface="+mn-cs"/>
      </a:defRPr>
    </a:lvl8pPr>
    <a:lvl9pPr marL="3949842" algn="l" defTabSz="987461"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86301F-5B9B-4E8C-8B6A-AEBE0DE4B0DF}" type="slidenum">
              <a:rPr kumimoji="1" lang="ja-JP" altLang="en-US" smtClean="0"/>
              <a:t>1</a:t>
            </a:fld>
            <a:endParaRPr kumimoji="1" lang="ja-JP" altLang="en-US"/>
          </a:p>
        </p:txBody>
      </p:sp>
    </p:spTree>
    <p:extLst>
      <p:ext uri="{BB962C8B-B14F-4D97-AF65-F5344CB8AC3E}">
        <p14:creationId xmlns:p14="http://schemas.microsoft.com/office/powerpoint/2010/main" val="281343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86301F-5B9B-4E8C-8B6A-AEBE0DE4B0DF}" type="slidenum">
              <a:rPr kumimoji="1" lang="ja-JP" altLang="en-US" smtClean="0"/>
              <a:t>2</a:t>
            </a:fld>
            <a:endParaRPr kumimoji="1" lang="ja-JP" altLang="en-US"/>
          </a:p>
        </p:txBody>
      </p:sp>
    </p:spTree>
    <p:extLst>
      <p:ext uri="{BB962C8B-B14F-4D97-AF65-F5344CB8AC3E}">
        <p14:creationId xmlns:p14="http://schemas.microsoft.com/office/powerpoint/2010/main" val="281860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8" y="3131535"/>
            <a:ext cx="6120765" cy="216080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80135" y="5712354"/>
            <a:ext cx="5040630" cy="2576160"/>
          </a:xfrm>
        </p:spPr>
        <p:txBody>
          <a:bodyPr/>
          <a:lstStyle>
            <a:lvl1pPr marL="0" indent="0" algn="ctr">
              <a:buNone/>
              <a:defRPr>
                <a:solidFill>
                  <a:schemeClr val="tx1">
                    <a:tint val="75000"/>
                  </a:schemeClr>
                </a:solidFill>
              </a:defRPr>
            </a:lvl1pPr>
            <a:lvl2pPr marL="493730" indent="0" algn="ctr">
              <a:buNone/>
              <a:defRPr>
                <a:solidFill>
                  <a:schemeClr val="tx1">
                    <a:tint val="75000"/>
                  </a:schemeClr>
                </a:solidFill>
              </a:defRPr>
            </a:lvl2pPr>
            <a:lvl3pPr marL="987461" indent="0" algn="ctr">
              <a:buNone/>
              <a:defRPr>
                <a:solidFill>
                  <a:schemeClr val="tx1">
                    <a:tint val="75000"/>
                  </a:schemeClr>
                </a:solidFill>
              </a:defRPr>
            </a:lvl3pPr>
            <a:lvl4pPr marL="1481191" indent="0" algn="ctr">
              <a:buNone/>
              <a:defRPr>
                <a:solidFill>
                  <a:schemeClr val="tx1">
                    <a:tint val="75000"/>
                  </a:schemeClr>
                </a:solidFill>
              </a:defRPr>
            </a:lvl4pPr>
            <a:lvl5pPr marL="1974921" indent="0" algn="ctr">
              <a:buNone/>
              <a:defRPr>
                <a:solidFill>
                  <a:schemeClr val="tx1">
                    <a:tint val="75000"/>
                  </a:schemeClr>
                </a:solidFill>
              </a:defRPr>
            </a:lvl5pPr>
            <a:lvl6pPr marL="2468651" indent="0" algn="ctr">
              <a:buNone/>
              <a:defRPr>
                <a:solidFill>
                  <a:schemeClr val="tx1">
                    <a:tint val="75000"/>
                  </a:schemeClr>
                </a:solidFill>
              </a:defRPr>
            </a:lvl6pPr>
            <a:lvl7pPr marL="2962382" indent="0" algn="ctr">
              <a:buNone/>
              <a:defRPr>
                <a:solidFill>
                  <a:schemeClr val="tx1">
                    <a:tint val="75000"/>
                  </a:schemeClr>
                </a:solidFill>
              </a:defRPr>
            </a:lvl7pPr>
            <a:lvl8pPr marL="3456112" indent="0" algn="ctr">
              <a:buNone/>
              <a:defRPr>
                <a:solidFill>
                  <a:schemeClr val="tx1">
                    <a:tint val="75000"/>
                  </a:schemeClr>
                </a:solidFill>
              </a:defRPr>
            </a:lvl8pPr>
            <a:lvl9pPr marL="394984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5308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01710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2" y="403696"/>
            <a:ext cx="1620203" cy="86012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60045" y="403696"/>
            <a:ext cx="4740593" cy="86012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1606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5513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2" y="6477735"/>
            <a:ext cx="6120765" cy="2002124"/>
          </a:xfrm>
        </p:spPr>
        <p:txBody>
          <a:bodyPr anchor="t"/>
          <a:lstStyle>
            <a:lvl1pPr algn="l">
              <a:defRPr sz="43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68822" y="4272607"/>
            <a:ext cx="6120765" cy="2205136"/>
          </a:xfrm>
        </p:spPr>
        <p:txBody>
          <a:bodyPr anchor="b"/>
          <a:lstStyle>
            <a:lvl1pPr marL="0" indent="0">
              <a:buNone/>
              <a:defRPr sz="2200">
                <a:solidFill>
                  <a:schemeClr val="tx1">
                    <a:tint val="75000"/>
                  </a:schemeClr>
                </a:solidFill>
              </a:defRPr>
            </a:lvl1pPr>
            <a:lvl2pPr marL="493730" indent="0">
              <a:buNone/>
              <a:defRPr sz="1900">
                <a:solidFill>
                  <a:schemeClr val="tx1">
                    <a:tint val="75000"/>
                  </a:schemeClr>
                </a:solidFill>
              </a:defRPr>
            </a:lvl2pPr>
            <a:lvl3pPr marL="987461" indent="0">
              <a:buNone/>
              <a:defRPr sz="1700">
                <a:solidFill>
                  <a:schemeClr val="tx1">
                    <a:tint val="75000"/>
                  </a:schemeClr>
                </a:solidFill>
              </a:defRPr>
            </a:lvl3pPr>
            <a:lvl4pPr marL="1481191" indent="0">
              <a:buNone/>
              <a:defRPr sz="1500">
                <a:solidFill>
                  <a:schemeClr val="tx1">
                    <a:tint val="75000"/>
                  </a:schemeClr>
                </a:solidFill>
              </a:defRPr>
            </a:lvl4pPr>
            <a:lvl5pPr marL="1974921" indent="0">
              <a:buNone/>
              <a:defRPr sz="1500">
                <a:solidFill>
                  <a:schemeClr val="tx1">
                    <a:tint val="75000"/>
                  </a:schemeClr>
                </a:solidFill>
              </a:defRPr>
            </a:lvl5pPr>
            <a:lvl6pPr marL="2468651" indent="0">
              <a:buNone/>
              <a:defRPr sz="1500">
                <a:solidFill>
                  <a:schemeClr val="tx1">
                    <a:tint val="75000"/>
                  </a:schemeClr>
                </a:solidFill>
              </a:defRPr>
            </a:lvl6pPr>
            <a:lvl7pPr marL="2962382" indent="0">
              <a:buNone/>
              <a:defRPr sz="1500">
                <a:solidFill>
                  <a:schemeClr val="tx1">
                    <a:tint val="75000"/>
                  </a:schemeClr>
                </a:solidFill>
              </a:defRPr>
            </a:lvl7pPr>
            <a:lvl8pPr marL="3456112" indent="0">
              <a:buNone/>
              <a:defRPr sz="1500">
                <a:solidFill>
                  <a:schemeClr val="tx1">
                    <a:tint val="75000"/>
                  </a:schemeClr>
                </a:solidFill>
              </a:defRPr>
            </a:lvl8pPr>
            <a:lvl9pPr marL="3949842"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66886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60045" y="2352153"/>
            <a:ext cx="3180398" cy="6652746"/>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660457" y="2352153"/>
            <a:ext cx="3180398" cy="6652746"/>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3005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8" y="2256474"/>
            <a:ext cx="3181648" cy="940391"/>
          </a:xfrm>
        </p:spPr>
        <p:txBody>
          <a:bodyPr anchor="b"/>
          <a:lstStyle>
            <a:lvl1pPr marL="0" indent="0">
              <a:buNone/>
              <a:defRPr sz="2600" b="1"/>
            </a:lvl1pPr>
            <a:lvl2pPr marL="493730" indent="0">
              <a:buNone/>
              <a:defRPr sz="2200" b="1"/>
            </a:lvl2pPr>
            <a:lvl3pPr marL="987461" indent="0">
              <a:buNone/>
              <a:defRPr sz="1900" b="1"/>
            </a:lvl3pPr>
            <a:lvl4pPr marL="1481191" indent="0">
              <a:buNone/>
              <a:defRPr sz="1700" b="1"/>
            </a:lvl4pPr>
            <a:lvl5pPr marL="1974921" indent="0">
              <a:buNone/>
              <a:defRPr sz="1700" b="1"/>
            </a:lvl5pPr>
            <a:lvl6pPr marL="2468651" indent="0">
              <a:buNone/>
              <a:defRPr sz="1700" b="1"/>
            </a:lvl6pPr>
            <a:lvl7pPr marL="2962382" indent="0">
              <a:buNone/>
              <a:defRPr sz="1700" b="1"/>
            </a:lvl7pPr>
            <a:lvl8pPr marL="3456112" indent="0">
              <a:buNone/>
              <a:defRPr sz="1700" b="1"/>
            </a:lvl8pPr>
            <a:lvl9pPr marL="3949842" indent="0">
              <a:buNone/>
              <a:defRPr sz="1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60048" y="3196864"/>
            <a:ext cx="3181648" cy="5808028"/>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657962" y="2256474"/>
            <a:ext cx="3182898" cy="940391"/>
          </a:xfrm>
        </p:spPr>
        <p:txBody>
          <a:bodyPr anchor="b"/>
          <a:lstStyle>
            <a:lvl1pPr marL="0" indent="0">
              <a:buNone/>
              <a:defRPr sz="2600" b="1"/>
            </a:lvl1pPr>
            <a:lvl2pPr marL="493730" indent="0">
              <a:buNone/>
              <a:defRPr sz="2200" b="1"/>
            </a:lvl2pPr>
            <a:lvl3pPr marL="987461" indent="0">
              <a:buNone/>
              <a:defRPr sz="1900" b="1"/>
            </a:lvl3pPr>
            <a:lvl4pPr marL="1481191" indent="0">
              <a:buNone/>
              <a:defRPr sz="1700" b="1"/>
            </a:lvl4pPr>
            <a:lvl5pPr marL="1974921" indent="0">
              <a:buNone/>
              <a:defRPr sz="1700" b="1"/>
            </a:lvl5pPr>
            <a:lvl6pPr marL="2468651" indent="0">
              <a:buNone/>
              <a:defRPr sz="1700" b="1"/>
            </a:lvl6pPr>
            <a:lvl7pPr marL="2962382" indent="0">
              <a:buNone/>
              <a:defRPr sz="1700" b="1"/>
            </a:lvl7pPr>
            <a:lvl8pPr marL="3456112" indent="0">
              <a:buNone/>
              <a:defRPr sz="1700" b="1"/>
            </a:lvl8pPr>
            <a:lvl9pPr marL="3949842" indent="0">
              <a:buNone/>
              <a:defRPr sz="1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657962" y="3196864"/>
            <a:ext cx="3182898" cy="5808028"/>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4970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56766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8597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50" y="401359"/>
            <a:ext cx="2369047" cy="1708106"/>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815356" y="401364"/>
            <a:ext cx="4025504" cy="8603535"/>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60050" y="2109470"/>
            <a:ext cx="2369047" cy="6895429"/>
          </a:xfrm>
        </p:spPr>
        <p:txBody>
          <a:bodyPr/>
          <a:lstStyle>
            <a:lvl1pPr marL="0" indent="0">
              <a:buNone/>
              <a:defRPr sz="1500"/>
            </a:lvl1pPr>
            <a:lvl2pPr marL="493730" indent="0">
              <a:buNone/>
              <a:defRPr sz="1300"/>
            </a:lvl2pPr>
            <a:lvl3pPr marL="987461" indent="0">
              <a:buNone/>
              <a:defRPr sz="1100"/>
            </a:lvl3pPr>
            <a:lvl4pPr marL="1481191" indent="0">
              <a:buNone/>
              <a:defRPr sz="1000"/>
            </a:lvl4pPr>
            <a:lvl5pPr marL="1974921" indent="0">
              <a:buNone/>
              <a:defRPr sz="1000"/>
            </a:lvl5pPr>
            <a:lvl6pPr marL="2468651" indent="0">
              <a:buNone/>
              <a:defRPr sz="1000"/>
            </a:lvl6pPr>
            <a:lvl7pPr marL="2962382" indent="0">
              <a:buNone/>
              <a:defRPr sz="1000"/>
            </a:lvl7pPr>
            <a:lvl8pPr marL="3456112" indent="0">
              <a:buNone/>
              <a:defRPr sz="1000"/>
            </a:lvl8pPr>
            <a:lvl9pPr marL="3949842"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9072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7056439"/>
            <a:ext cx="4320540" cy="833053"/>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11427" y="900722"/>
            <a:ext cx="4320540" cy="6048375"/>
          </a:xfrm>
        </p:spPr>
        <p:txBody>
          <a:bodyPr/>
          <a:lstStyle>
            <a:lvl1pPr marL="0" indent="0">
              <a:buNone/>
              <a:defRPr sz="3500"/>
            </a:lvl1pPr>
            <a:lvl2pPr marL="493730" indent="0">
              <a:buNone/>
              <a:defRPr sz="3000"/>
            </a:lvl2pPr>
            <a:lvl3pPr marL="987461" indent="0">
              <a:buNone/>
              <a:defRPr sz="2600"/>
            </a:lvl3pPr>
            <a:lvl4pPr marL="1481191" indent="0">
              <a:buNone/>
              <a:defRPr sz="2200"/>
            </a:lvl4pPr>
            <a:lvl5pPr marL="1974921" indent="0">
              <a:buNone/>
              <a:defRPr sz="2200"/>
            </a:lvl5pPr>
            <a:lvl6pPr marL="2468651" indent="0">
              <a:buNone/>
              <a:defRPr sz="2200"/>
            </a:lvl6pPr>
            <a:lvl7pPr marL="2962382" indent="0">
              <a:buNone/>
              <a:defRPr sz="2200"/>
            </a:lvl7pPr>
            <a:lvl8pPr marL="3456112" indent="0">
              <a:buNone/>
              <a:defRPr sz="2200"/>
            </a:lvl8pPr>
            <a:lvl9pPr marL="3949842" indent="0">
              <a:buNone/>
              <a:defRPr sz="2200"/>
            </a:lvl9pPr>
          </a:lstStyle>
          <a:p>
            <a:endParaRPr kumimoji="1" lang="ja-JP" altLang="en-US"/>
          </a:p>
        </p:txBody>
      </p:sp>
      <p:sp>
        <p:nvSpPr>
          <p:cNvPr id="4" name="テキスト プレースホルダー 3"/>
          <p:cNvSpPr>
            <a:spLocks noGrp="1"/>
          </p:cNvSpPr>
          <p:nvPr>
            <p:ph type="body" sz="half" idx="2"/>
          </p:nvPr>
        </p:nvSpPr>
        <p:spPr>
          <a:xfrm>
            <a:off x="1411427" y="7889492"/>
            <a:ext cx="4320540" cy="1183072"/>
          </a:xfrm>
        </p:spPr>
        <p:txBody>
          <a:bodyPr/>
          <a:lstStyle>
            <a:lvl1pPr marL="0" indent="0">
              <a:buNone/>
              <a:defRPr sz="1500"/>
            </a:lvl1pPr>
            <a:lvl2pPr marL="493730" indent="0">
              <a:buNone/>
              <a:defRPr sz="1300"/>
            </a:lvl2pPr>
            <a:lvl3pPr marL="987461" indent="0">
              <a:buNone/>
              <a:defRPr sz="1100"/>
            </a:lvl3pPr>
            <a:lvl4pPr marL="1481191" indent="0">
              <a:buNone/>
              <a:defRPr sz="1000"/>
            </a:lvl4pPr>
            <a:lvl5pPr marL="1974921" indent="0">
              <a:buNone/>
              <a:defRPr sz="1000"/>
            </a:lvl5pPr>
            <a:lvl6pPr marL="2468651" indent="0">
              <a:buNone/>
              <a:defRPr sz="1000"/>
            </a:lvl6pPr>
            <a:lvl7pPr marL="2962382" indent="0">
              <a:buNone/>
              <a:defRPr sz="1000"/>
            </a:lvl7pPr>
            <a:lvl8pPr marL="3456112" indent="0">
              <a:buNone/>
              <a:defRPr sz="1000"/>
            </a:lvl8pPr>
            <a:lvl9pPr marL="3949842"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2020/3/11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7131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403693"/>
            <a:ext cx="6480810" cy="1680104"/>
          </a:xfrm>
          <a:prstGeom prst="rect">
            <a:avLst/>
          </a:prstGeom>
        </p:spPr>
        <p:txBody>
          <a:bodyPr vert="horz" lIns="98746" tIns="49373" rIns="98746" bIns="4937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5" y="2352153"/>
            <a:ext cx="6480810" cy="6652746"/>
          </a:xfrm>
          <a:prstGeom prst="rect">
            <a:avLst/>
          </a:prstGeom>
        </p:spPr>
        <p:txBody>
          <a:bodyPr vert="horz" lIns="98746" tIns="49373" rIns="98746" bIns="4937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60045" y="9343254"/>
            <a:ext cx="1680210" cy="536700"/>
          </a:xfrm>
          <a:prstGeom prst="rect">
            <a:avLst/>
          </a:prstGeom>
        </p:spPr>
        <p:txBody>
          <a:bodyPr vert="horz" lIns="98746" tIns="49373" rIns="98746" bIns="49373" rtlCol="0" anchor="ctr"/>
          <a:lstStyle>
            <a:lvl1pPr algn="l">
              <a:defRPr sz="1300">
                <a:solidFill>
                  <a:schemeClr val="tx1">
                    <a:tint val="75000"/>
                  </a:schemeClr>
                </a:solidFill>
              </a:defRPr>
            </a:lvl1pPr>
          </a:lstStyle>
          <a:p>
            <a:fld id="{E90ED720-0104-4369-84BC-D37694168613}" type="datetimeFigureOut">
              <a:rPr kumimoji="1" lang="ja-JP" altLang="en-US" smtClean="0"/>
              <a:t>2020/3/11</a:t>
            </a:fld>
            <a:endParaRPr kumimoji="1" lang="ja-JP" altLang="en-US"/>
          </a:p>
        </p:txBody>
      </p:sp>
      <p:sp>
        <p:nvSpPr>
          <p:cNvPr id="5" name="フッター プレースホルダー 4"/>
          <p:cNvSpPr>
            <a:spLocks noGrp="1"/>
          </p:cNvSpPr>
          <p:nvPr>
            <p:ph type="ftr" sz="quarter" idx="3"/>
          </p:nvPr>
        </p:nvSpPr>
        <p:spPr>
          <a:xfrm>
            <a:off x="2460308" y="9343254"/>
            <a:ext cx="2280285" cy="536700"/>
          </a:xfrm>
          <a:prstGeom prst="rect">
            <a:avLst/>
          </a:prstGeom>
        </p:spPr>
        <p:txBody>
          <a:bodyPr vert="horz" lIns="98746" tIns="49373" rIns="98746" bIns="49373"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343254"/>
            <a:ext cx="1680210" cy="536700"/>
          </a:xfrm>
          <a:prstGeom prst="rect">
            <a:avLst/>
          </a:prstGeom>
        </p:spPr>
        <p:txBody>
          <a:bodyPr vert="horz" lIns="98746" tIns="49373" rIns="98746" bIns="49373" rtlCol="0" anchor="ctr"/>
          <a:lstStyle>
            <a:lvl1pPr algn="r">
              <a:defRPr sz="13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757544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87461" rtl="0" eaLnBrk="1" latinLnBrk="0" hangingPunct="1">
        <a:spcBef>
          <a:spcPct val="0"/>
        </a:spcBef>
        <a:buNone/>
        <a:defRPr kumimoji="1" sz="4800" kern="1200">
          <a:solidFill>
            <a:schemeClr val="tx1"/>
          </a:solidFill>
          <a:latin typeface="+mj-lt"/>
          <a:ea typeface="+mj-ea"/>
          <a:cs typeface="+mj-cs"/>
        </a:defRPr>
      </a:lvl1pPr>
    </p:titleStyle>
    <p:bodyStyle>
      <a:lvl1pPr marL="370298" indent="-370298" algn="l" defTabSz="987461"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1pPr>
      <a:lvl2pPr marL="802312" indent="-308581" algn="l" defTabSz="987461"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2pPr>
      <a:lvl3pPr marL="1234326" indent="-246865" algn="l" defTabSz="987461"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28056" indent="-246865" algn="l" defTabSz="987461"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221786" indent="-246865" algn="l" defTabSz="987461"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715517" indent="-246865" algn="l" defTabSz="987461"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09247" indent="-246865" algn="l" defTabSz="987461"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02977" indent="-246865" algn="l" defTabSz="987461"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196707" indent="-246865" algn="l" defTabSz="987461"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987461" rtl="0" eaLnBrk="1" latinLnBrk="0" hangingPunct="1">
        <a:defRPr kumimoji="1" sz="1900" kern="1200">
          <a:solidFill>
            <a:schemeClr val="tx1"/>
          </a:solidFill>
          <a:latin typeface="+mn-lt"/>
          <a:ea typeface="+mn-ea"/>
          <a:cs typeface="+mn-cs"/>
        </a:defRPr>
      </a:lvl1pPr>
      <a:lvl2pPr marL="493730" algn="l" defTabSz="987461" rtl="0" eaLnBrk="1" latinLnBrk="0" hangingPunct="1">
        <a:defRPr kumimoji="1" sz="1900" kern="1200">
          <a:solidFill>
            <a:schemeClr val="tx1"/>
          </a:solidFill>
          <a:latin typeface="+mn-lt"/>
          <a:ea typeface="+mn-ea"/>
          <a:cs typeface="+mn-cs"/>
        </a:defRPr>
      </a:lvl2pPr>
      <a:lvl3pPr marL="987461" algn="l" defTabSz="987461" rtl="0" eaLnBrk="1" latinLnBrk="0" hangingPunct="1">
        <a:defRPr kumimoji="1" sz="1900" kern="1200">
          <a:solidFill>
            <a:schemeClr val="tx1"/>
          </a:solidFill>
          <a:latin typeface="+mn-lt"/>
          <a:ea typeface="+mn-ea"/>
          <a:cs typeface="+mn-cs"/>
        </a:defRPr>
      </a:lvl3pPr>
      <a:lvl4pPr marL="1481191" algn="l" defTabSz="987461" rtl="0" eaLnBrk="1" latinLnBrk="0" hangingPunct="1">
        <a:defRPr kumimoji="1" sz="1900" kern="1200">
          <a:solidFill>
            <a:schemeClr val="tx1"/>
          </a:solidFill>
          <a:latin typeface="+mn-lt"/>
          <a:ea typeface="+mn-ea"/>
          <a:cs typeface="+mn-cs"/>
        </a:defRPr>
      </a:lvl4pPr>
      <a:lvl5pPr marL="1974921" algn="l" defTabSz="987461" rtl="0" eaLnBrk="1" latinLnBrk="0" hangingPunct="1">
        <a:defRPr kumimoji="1" sz="1900" kern="1200">
          <a:solidFill>
            <a:schemeClr val="tx1"/>
          </a:solidFill>
          <a:latin typeface="+mn-lt"/>
          <a:ea typeface="+mn-ea"/>
          <a:cs typeface="+mn-cs"/>
        </a:defRPr>
      </a:lvl5pPr>
      <a:lvl6pPr marL="2468651" algn="l" defTabSz="987461" rtl="0" eaLnBrk="1" latinLnBrk="0" hangingPunct="1">
        <a:defRPr kumimoji="1" sz="1900" kern="1200">
          <a:solidFill>
            <a:schemeClr val="tx1"/>
          </a:solidFill>
          <a:latin typeface="+mn-lt"/>
          <a:ea typeface="+mn-ea"/>
          <a:cs typeface="+mn-cs"/>
        </a:defRPr>
      </a:lvl6pPr>
      <a:lvl7pPr marL="2962382" algn="l" defTabSz="987461" rtl="0" eaLnBrk="1" latinLnBrk="0" hangingPunct="1">
        <a:defRPr kumimoji="1" sz="1900" kern="1200">
          <a:solidFill>
            <a:schemeClr val="tx1"/>
          </a:solidFill>
          <a:latin typeface="+mn-lt"/>
          <a:ea typeface="+mn-ea"/>
          <a:cs typeface="+mn-cs"/>
        </a:defRPr>
      </a:lvl7pPr>
      <a:lvl8pPr marL="3456112" algn="l" defTabSz="987461" rtl="0" eaLnBrk="1" latinLnBrk="0" hangingPunct="1">
        <a:defRPr kumimoji="1" sz="1900" kern="1200">
          <a:solidFill>
            <a:schemeClr val="tx1"/>
          </a:solidFill>
          <a:latin typeface="+mn-lt"/>
          <a:ea typeface="+mn-ea"/>
          <a:cs typeface="+mn-cs"/>
        </a:defRPr>
      </a:lvl8pPr>
      <a:lvl9pPr marL="3949842" algn="l" defTabSz="987461"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5.wdp"/><Relationship Id="rId18" Type="http://schemas.openxmlformats.org/officeDocument/2006/relationships/image" Target="../media/image10.jpeg"/><Relationship Id="rId3" Type="http://schemas.openxmlformats.org/officeDocument/2006/relationships/image" Target="../media/image1.png"/><Relationship Id="rId21" Type="http://schemas.openxmlformats.org/officeDocument/2006/relationships/image" Target="../media/image13.emf"/><Relationship Id="rId7" Type="http://schemas.microsoft.com/office/2007/relationships/hdphoto" Target="../media/hdphoto2.wdp"/><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hdphoto" Target="../media/hdphoto6.wdp"/><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8.png"/><Relationship Id="rId23" Type="http://schemas.microsoft.com/office/2007/relationships/hdphoto" Target="../media/hdphoto7.wdp"/><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7.png"/><Relationship Id="rId22"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jpeg"/><Relationship Id="rId18" Type="http://schemas.microsoft.com/office/2007/relationships/hdphoto" Target="../media/hdphoto6.wdp"/><Relationship Id="rId3" Type="http://schemas.openxmlformats.org/officeDocument/2006/relationships/image" Target="../media/image15.jpg"/><Relationship Id="rId21" Type="http://schemas.openxmlformats.org/officeDocument/2006/relationships/image" Target="../media/image11.png"/><Relationship Id="rId7" Type="http://schemas.openxmlformats.org/officeDocument/2006/relationships/image" Target="../media/image3.png"/><Relationship Id="rId12" Type="http://schemas.microsoft.com/office/2007/relationships/hdphoto" Target="../media/hdphoto4.wdp"/><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3.emf"/><Relationship Id="rId20"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5.png"/><Relationship Id="rId24" Type="http://schemas.microsoft.com/office/2007/relationships/hdphoto" Target="../media/hdphoto7.wdp"/><Relationship Id="rId5" Type="http://schemas.openxmlformats.org/officeDocument/2006/relationships/image" Target="../media/image17.png"/><Relationship Id="rId15" Type="http://schemas.microsoft.com/office/2007/relationships/hdphoto" Target="../media/hdphoto5.wdp"/><Relationship Id="rId23" Type="http://schemas.openxmlformats.org/officeDocument/2006/relationships/image" Target="../media/image14.png"/><Relationship Id="rId10" Type="http://schemas.microsoft.com/office/2007/relationships/hdphoto" Target="../media/hdphoto3.wdp"/><Relationship Id="rId19"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4.png"/><Relationship Id="rId14" Type="http://schemas.openxmlformats.org/officeDocument/2006/relationships/image" Target="../media/image19.png"/><Relationship Id="rId2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zai-good.com/download?id=83157&amp;type=1&amp;subnumber=0&amp;exten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9556" y="291680"/>
            <a:ext cx="6820292" cy="4517305"/>
          </a:xfrm>
          <a:prstGeom prst="rect">
            <a:avLst/>
          </a:prstGeom>
          <a:noFill/>
          <a:extLst>
            <a:ext uri="{909E8E84-426E-40DD-AFC4-6F175D3DCCD1}">
              <a14:hiddenFill xmlns:a14="http://schemas.microsoft.com/office/drawing/2010/main">
                <a:solidFill>
                  <a:srgbClr val="FFFFFF"/>
                </a:solidFill>
              </a14:hiddenFill>
            </a:ext>
          </a:extLst>
        </p:spPr>
      </p:pic>
      <p:sp>
        <p:nvSpPr>
          <p:cNvPr id="76" name="タイトル 1"/>
          <p:cNvSpPr txBox="1">
            <a:spLocks/>
          </p:cNvSpPr>
          <p:nvPr/>
        </p:nvSpPr>
        <p:spPr>
          <a:xfrm>
            <a:off x="7488882" y="1565054"/>
            <a:ext cx="5184576" cy="1226746"/>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r>
              <a:rPr lang="ja-JP" altLang="en-US" b="1" dirty="0" smtClean="0">
                <a:ln w="44450">
                  <a:noFill/>
                </a:ln>
                <a:solidFill>
                  <a:srgbClr val="000099"/>
                </a:solidFill>
              </a:rPr>
              <a:t>　</a:t>
            </a:r>
            <a:r>
              <a:rPr lang="ja-JP" altLang="en-US" sz="9600" b="1" dirty="0" smtClean="0">
                <a:ln w="190500">
                  <a:solidFill>
                    <a:srgbClr val="FF3399"/>
                  </a:solidFill>
                </a:ln>
                <a:solidFill>
                  <a:srgbClr val="FF66FF"/>
                </a:solidFill>
                <a:latin typeface="HG創英角ﾎﾟｯﾌﾟ体" panose="040B0A09000000000000" pitchFamily="49" charset="-128"/>
                <a:ea typeface="HG創英角ﾎﾟｯﾌﾟ体" panose="040B0A09000000000000" pitchFamily="49" charset="-128"/>
              </a:rPr>
              <a:t>春</a:t>
            </a:r>
            <a:r>
              <a:rPr lang="ja-JP" altLang="en-US" sz="9600" b="1" dirty="0" smtClean="0">
                <a:ln w="190500">
                  <a:solidFill>
                    <a:srgbClr val="0000FF"/>
                  </a:solidFill>
                </a:ln>
                <a:solidFill>
                  <a:srgbClr val="0000FF"/>
                </a:solidFill>
                <a:latin typeface="HG創英角ﾎﾟｯﾌﾟ体" panose="040B0A09000000000000" pitchFamily="49" charset="-128"/>
                <a:ea typeface="HG創英角ﾎﾟｯﾌﾟ体" panose="040B0A09000000000000" pitchFamily="49" charset="-128"/>
              </a:rPr>
              <a:t>期</a:t>
            </a:r>
            <a:r>
              <a:rPr lang="ja-JP" altLang="en-US" b="1" dirty="0" smtClean="0">
                <a:ln w="190500">
                  <a:solidFill>
                    <a:srgbClr val="FF3399"/>
                  </a:solidFill>
                </a:ln>
                <a:solidFill>
                  <a:srgbClr val="FF66FF"/>
                </a:solidFill>
                <a:latin typeface="HG創英角ﾎﾟｯﾌﾟ体" panose="040B0A09000000000000" pitchFamily="49" charset="-128"/>
                <a:ea typeface="HG創英角ﾎﾟｯﾌﾟ体" panose="040B0A09000000000000" pitchFamily="49" charset="-128"/>
              </a:rPr>
              <a:t>講</a:t>
            </a:r>
            <a:r>
              <a:rPr lang="ja-JP" altLang="en-US" b="1" dirty="0" smtClean="0">
                <a:ln w="190500">
                  <a:solidFill>
                    <a:srgbClr val="0000FF"/>
                  </a:solidFill>
                </a:ln>
                <a:solidFill>
                  <a:srgbClr val="3399FF"/>
                </a:solidFill>
                <a:latin typeface="HG創英角ﾎﾟｯﾌﾟ体" panose="040B0A09000000000000" pitchFamily="49" charset="-128"/>
                <a:ea typeface="HG創英角ﾎﾟｯﾌﾟ体" panose="040B0A09000000000000" pitchFamily="49" charset="-128"/>
              </a:rPr>
              <a:t>習</a:t>
            </a:r>
            <a:r>
              <a:rPr lang="ja-JP" altLang="en-US" b="1" dirty="0" smtClean="0">
                <a:ln w="190500">
                  <a:solidFill>
                    <a:srgbClr val="FF3399"/>
                  </a:solidFill>
                </a:ln>
                <a:solidFill>
                  <a:srgbClr val="FF66FF"/>
                </a:solidFill>
                <a:latin typeface="HG創英角ﾎﾟｯﾌﾟ体" panose="040B0A09000000000000" pitchFamily="49" charset="-128"/>
                <a:ea typeface="HG創英角ﾎﾟｯﾌﾟ体" panose="040B0A09000000000000" pitchFamily="49" charset="-128"/>
              </a:rPr>
              <a:t>会</a:t>
            </a:r>
            <a:endParaRPr lang="ja-JP" altLang="en-US" b="1" dirty="0">
              <a:ln w="190500">
                <a:solidFill>
                  <a:srgbClr val="FF3399"/>
                </a:solidFill>
              </a:ln>
              <a:solidFill>
                <a:srgbClr val="FF66FF"/>
              </a:solidFill>
              <a:latin typeface="HG創英角ﾎﾟｯﾌﾟ体" panose="040B0A09000000000000" pitchFamily="49" charset="-128"/>
              <a:ea typeface="HG創英角ﾎﾟｯﾌﾟ体" panose="040B0A09000000000000" pitchFamily="49" charset="-128"/>
            </a:endParaRPr>
          </a:p>
        </p:txBody>
      </p:sp>
      <p:sp>
        <p:nvSpPr>
          <p:cNvPr id="78" name="タイトル 1"/>
          <p:cNvSpPr txBox="1">
            <a:spLocks/>
          </p:cNvSpPr>
          <p:nvPr/>
        </p:nvSpPr>
        <p:spPr>
          <a:xfrm>
            <a:off x="7482490" y="1581899"/>
            <a:ext cx="5184576" cy="1226746"/>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r>
              <a:rPr lang="ja-JP" altLang="en-US" b="1" dirty="0" smtClean="0">
                <a:ln w="44450">
                  <a:noFill/>
                </a:ln>
                <a:solidFill>
                  <a:srgbClr val="FF00FF"/>
                </a:solidFill>
              </a:rPr>
              <a:t>　</a:t>
            </a:r>
            <a:r>
              <a:rPr lang="ja-JP" altLang="en-US" sz="9600" b="1" dirty="0" smtClean="0">
                <a:ln w="88900">
                  <a:solidFill>
                    <a:schemeClr val="bg1"/>
                  </a:solidFill>
                </a:ln>
                <a:solidFill>
                  <a:schemeClr val="bg1"/>
                </a:solidFill>
                <a:latin typeface="HG創英角ﾎﾟｯﾌﾟ体" panose="040B0A09000000000000" pitchFamily="49" charset="-128"/>
                <a:ea typeface="HG創英角ﾎﾟｯﾌﾟ体" panose="040B0A09000000000000" pitchFamily="49" charset="-128"/>
              </a:rPr>
              <a:t>春期</a:t>
            </a:r>
            <a:r>
              <a:rPr lang="ja-JP" altLang="en-US" b="1" dirty="0" smtClean="0">
                <a:ln w="88900">
                  <a:solidFill>
                    <a:schemeClr val="bg1"/>
                  </a:solidFill>
                </a:ln>
                <a:solidFill>
                  <a:schemeClr val="bg1"/>
                </a:solidFill>
                <a:latin typeface="HG創英角ﾎﾟｯﾌﾟ体" panose="040B0A09000000000000" pitchFamily="49" charset="-128"/>
                <a:ea typeface="HG創英角ﾎﾟｯﾌﾟ体" panose="040B0A09000000000000" pitchFamily="49" charset="-128"/>
              </a:rPr>
              <a:t>講習会</a:t>
            </a:r>
            <a:endParaRPr lang="ja-JP" altLang="en-US" b="1" dirty="0">
              <a:ln w="88900">
                <a:solidFill>
                  <a:schemeClr val="bg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2" name="AutoShape 2" descr="本棚　イラスト に対する画像結果"/>
          <p:cNvSpPr>
            <a:spLocks noChangeAspect="1" noChangeArrowheads="1"/>
          </p:cNvSpPr>
          <p:nvPr/>
        </p:nvSpPr>
        <p:spPr bwMode="auto">
          <a:xfrm>
            <a:off x="63500" y="-936625"/>
            <a:ext cx="2295525"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4" descr="本棚　イラスト に対する画像結果"/>
          <p:cNvSpPr>
            <a:spLocks noChangeAspect="1" noChangeArrowheads="1"/>
          </p:cNvSpPr>
          <p:nvPr/>
        </p:nvSpPr>
        <p:spPr bwMode="auto">
          <a:xfrm>
            <a:off x="215900" y="-784225"/>
            <a:ext cx="2295525"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正方形/長方形 47"/>
          <p:cNvSpPr/>
          <p:nvPr/>
        </p:nvSpPr>
        <p:spPr>
          <a:xfrm>
            <a:off x="-1949" y="8472170"/>
            <a:ext cx="7192291" cy="235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dist"/>
            <a:r>
              <a:rPr kumimoji="1" lang="ja-JP" altLang="en-US" sz="1000" b="1" dirty="0" smtClean="0">
                <a:solidFill>
                  <a:schemeClr val="bg1"/>
                </a:solidFill>
              </a:rPr>
              <a:t>ご予約、お問い合わせはお電話またはメールにてお願い致します</a:t>
            </a:r>
            <a:r>
              <a:rPr kumimoji="1" lang="ja-JP" altLang="en-US" sz="1000" dirty="0" smtClean="0">
                <a:solidFill>
                  <a:schemeClr val="bg1"/>
                </a:solidFill>
              </a:rPr>
              <a:t>。</a:t>
            </a:r>
            <a:endParaRPr kumimoji="1" lang="ja-JP" altLang="en-US" sz="1000" dirty="0">
              <a:solidFill>
                <a:schemeClr val="bg1"/>
              </a:solidFill>
            </a:endParaRPr>
          </a:p>
        </p:txBody>
      </p:sp>
      <p:sp>
        <p:nvSpPr>
          <p:cNvPr id="61" name="テキスト ボックス 60"/>
          <p:cNvSpPr txBox="1"/>
          <p:nvPr/>
        </p:nvSpPr>
        <p:spPr>
          <a:xfrm>
            <a:off x="2497" y="4754887"/>
            <a:ext cx="4023263" cy="1107996"/>
          </a:xfrm>
          <a:prstGeom prst="rect">
            <a:avLst/>
          </a:prstGeom>
          <a:noFill/>
        </p:spPr>
        <p:txBody>
          <a:bodyPr wrap="square" rtlCol="0">
            <a:spAutoFit/>
          </a:bodyPr>
          <a:lstStyle/>
          <a:p>
            <a:pPr>
              <a:lnSpc>
                <a:spcPct val="150000"/>
              </a:lnSpc>
            </a:pPr>
            <a:r>
              <a:rPr kumimoji="1" lang="ja-JP" altLang="en-US" sz="1100" dirty="0" smtClean="0">
                <a:latin typeface="+mn-ea"/>
              </a:rPr>
              <a:t>　</a:t>
            </a:r>
            <a:r>
              <a:rPr kumimoji="1" lang="en-US" altLang="ja-JP" sz="1100" dirty="0" smtClean="0">
                <a:latin typeface="+mn-ea"/>
              </a:rPr>
              <a:t>2020</a:t>
            </a:r>
            <a:r>
              <a:rPr kumimoji="1" lang="ja-JP" altLang="en-US" sz="1100" dirty="0" smtClean="0">
                <a:latin typeface="+mn-ea"/>
              </a:rPr>
              <a:t>年初級公務員試験合格を目指す方を対象に、春期講習会を開講します。</a:t>
            </a:r>
            <a:r>
              <a:rPr kumimoji="1" lang="en-US" altLang="ja-JP" sz="1100" dirty="0" smtClean="0">
                <a:latin typeface="+mn-ea"/>
              </a:rPr>
              <a:t>9</a:t>
            </a:r>
            <a:r>
              <a:rPr kumimoji="1" lang="ja-JP" altLang="en-US" sz="1100" dirty="0" smtClean="0">
                <a:latin typeface="+mn-ea"/>
              </a:rPr>
              <a:t>月の１次試験に向けて、勉強に打ち込んでもらうための</a:t>
            </a:r>
            <a:r>
              <a:rPr lang="ja-JP" altLang="en-US" sz="1100" dirty="0" smtClean="0">
                <a:latin typeface="+mn-ea"/>
              </a:rPr>
              <a:t>“学習スタート”講座です。公務員に興味のあるお友達も誘って、お気軽にご参加ください。</a:t>
            </a:r>
            <a:endParaRPr lang="en-US" altLang="ja-JP" sz="1100" u="sng" dirty="0" smtClean="0">
              <a:latin typeface="+mn-ea"/>
            </a:endParaRPr>
          </a:p>
        </p:txBody>
      </p:sp>
      <p:pic>
        <p:nvPicPr>
          <p:cNvPr id="20" name="図 19"/>
          <p:cNvPicPr>
            <a:picLocks noChangeAspect="1"/>
          </p:cNvPicPr>
          <p:nvPr/>
        </p:nvPicPr>
        <p:blipFill>
          <a:blip r:embed="rId4" cstate="print">
            <a:extLst>
              <a:ext uri="{BEBA8EAE-BF5A-486C-A8C5-ECC9F3942E4B}">
                <a14:imgProps xmlns:a14="http://schemas.microsoft.com/office/drawing/2010/main">
                  <a14:imgLayer r:embed="rId5">
                    <a14:imgEffect>
                      <a14:backgroundRemoval t="9963" b="92683" l="5638" r="75960">
                        <a14:foregroundMark x1="57807" y1="28814" x2="62020" y2="36916"/>
                        <a14:foregroundMark x1="63259" y1="36089" x2="68711" y2="31666"/>
                        <a14:foregroundMark x1="72367" y1="35304" x2="63879" y2="42580"/>
                        <a14:foregroundMark x1="34201" y1="22737" x2="17844" y2="25176"/>
                        <a14:foregroundMark x1="17224" y1="24762" x2="9975" y2="34064"/>
                        <a14:foregroundMark x1="45754" y1="20602" x2="43154" y2="22338"/>
                        <a14:foregroundMark x1="58059" y1="16088" x2="58059" y2="18634"/>
                        <a14:backgroundMark x1="61462" y1="31253" x2="64498" y2="34064"/>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452" y="1636518"/>
            <a:ext cx="2245166" cy="3364029"/>
          </a:xfrm>
          <a:prstGeom prst="rect">
            <a:avLst/>
          </a:prstGeom>
        </p:spPr>
      </p:pic>
      <p:grpSp>
        <p:nvGrpSpPr>
          <p:cNvPr id="55" name="グループ化 54"/>
          <p:cNvGrpSpPr/>
          <p:nvPr/>
        </p:nvGrpSpPr>
        <p:grpSpPr>
          <a:xfrm>
            <a:off x="8136954" y="3025013"/>
            <a:ext cx="3007326" cy="2059289"/>
            <a:chOff x="4329424" y="2963107"/>
            <a:chExt cx="3007326" cy="2059289"/>
          </a:xfrm>
        </p:grpSpPr>
        <p:pic>
          <p:nvPicPr>
            <p:cNvPr id="60" name="Picture 2" descr="D:\Temporary Internet Files\Temporary Internet Files\Content.IE5\82LXB809\publicdomainq-0008189jfbjiz[1].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71" b="100000" l="3430" r="89892"/>
                      </a14:imgEffect>
                    </a14:imgLayer>
                  </a14:imgProps>
                </a:ext>
                <a:ext uri="{28A0092B-C50C-407E-A947-70E740481C1C}">
                  <a14:useLocalDpi xmlns:a14="http://schemas.microsoft.com/office/drawing/2010/main" val="0"/>
                </a:ext>
              </a:extLst>
            </a:blip>
            <a:srcRect/>
            <a:stretch>
              <a:fillRect/>
            </a:stretch>
          </p:blipFill>
          <p:spPr bwMode="auto">
            <a:xfrm rot="579062" flipH="1">
              <a:off x="5032495" y="2963107"/>
              <a:ext cx="2304255" cy="176576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D:\Temporary Internet Files\Temporary Internet Files\Content.IE5\82LXB809\publicdomainq-0008189jfbjiz[1].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71" b="100000" l="3430" r="89892"/>
                      </a14:imgEffect>
                    </a14:imgLayer>
                  </a14:imgProps>
                </a:ext>
                <a:ext uri="{28A0092B-C50C-407E-A947-70E740481C1C}">
                  <a14:useLocalDpi xmlns:a14="http://schemas.microsoft.com/office/drawing/2010/main" val="0"/>
                </a:ext>
              </a:extLst>
            </a:blip>
            <a:srcRect/>
            <a:stretch>
              <a:fillRect/>
            </a:stretch>
          </p:blipFill>
          <p:spPr bwMode="auto">
            <a:xfrm rot="1216737" flipH="1">
              <a:off x="4813856" y="3430707"/>
              <a:ext cx="1733243" cy="132819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D:\Temporary Internet Files\Temporary Internet Files\Content.IE5\82LXB809\publicdomainq-0008189jfbjiz[1].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71" b="100000" l="3430" r="89892"/>
                      </a14:imgEffect>
                    </a14:imgLayer>
                  </a14:imgProps>
                </a:ext>
                <a:ext uri="{28A0092B-C50C-407E-A947-70E740481C1C}">
                  <a14:useLocalDpi xmlns:a14="http://schemas.microsoft.com/office/drawing/2010/main" val="0"/>
                </a:ext>
              </a:extLst>
            </a:blip>
            <a:srcRect/>
            <a:stretch>
              <a:fillRect/>
            </a:stretch>
          </p:blipFill>
          <p:spPr bwMode="auto">
            <a:xfrm rot="795679" flipH="1">
              <a:off x="4329424" y="3916485"/>
              <a:ext cx="1443169" cy="1105911"/>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タイトル 1"/>
          <p:cNvSpPr txBox="1">
            <a:spLocks/>
          </p:cNvSpPr>
          <p:nvPr/>
        </p:nvSpPr>
        <p:spPr>
          <a:xfrm>
            <a:off x="3964078" y="-120327"/>
            <a:ext cx="2647263" cy="637400"/>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pPr algn="l"/>
            <a:r>
              <a:rPr lang="ja-JP" altLang="en-US" sz="1600" dirty="0" smtClean="0">
                <a:ln w="44450">
                  <a:noFill/>
                </a:ln>
                <a:solidFill>
                  <a:srgbClr val="FF0000"/>
                </a:solidFill>
                <a:latin typeface="HGP創英角ｺﾞｼｯｸUB" panose="020B0900000000000000" pitchFamily="50" charset="-128"/>
                <a:ea typeface="HGP創英角ｺﾞｼｯｸUB" panose="020B0900000000000000" pitchFamily="50" charset="-128"/>
                <a:cs typeface="BrowalliaUPC" panose="020B0604020202020204" pitchFamily="34" charset="-34"/>
              </a:rPr>
              <a:t>　</a:t>
            </a:r>
            <a:r>
              <a:rPr lang="ja-JP" altLang="en-US" sz="1600" u="sng" dirty="0">
                <a:ln w="44450">
                  <a:noFill/>
                </a:ln>
                <a:latin typeface="HGP創英角ｺﾞｼｯｸUB" panose="020B0900000000000000" pitchFamily="50" charset="-128"/>
                <a:ea typeface="HGP創英角ｺﾞｼｯｸUB" panose="020B0900000000000000" pitchFamily="50" charset="-128"/>
                <a:cs typeface="BrowalliaUPC" panose="020B0604020202020204" pitchFamily="34" charset="-34"/>
              </a:rPr>
              <a:t>初級</a:t>
            </a:r>
            <a:r>
              <a:rPr lang="ja-JP" altLang="en-US" sz="1600" u="sng" dirty="0" smtClean="0">
                <a:ln w="44450">
                  <a:noFill/>
                </a:ln>
                <a:latin typeface="HGP創英角ｺﾞｼｯｸUB" panose="020B0900000000000000" pitchFamily="50" charset="-128"/>
                <a:ea typeface="HGP創英角ｺﾞｼｯｸUB" panose="020B0900000000000000" pitchFamily="50" charset="-128"/>
                <a:cs typeface="BrowalliaUPC" panose="020B0604020202020204" pitchFamily="34" charset="-34"/>
              </a:rPr>
              <a:t>公務員試験対策</a:t>
            </a:r>
            <a:endParaRPr lang="ja-JP" altLang="en-US" sz="1600" u="sng" dirty="0">
              <a:ln w="44450">
                <a:solidFill>
                  <a:schemeClr val="bg2">
                    <a:lumMod val="10000"/>
                  </a:schemeClr>
                </a:solidFill>
              </a:ln>
              <a:latin typeface="HGP創英角ｺﾞｼｯｸUB" panose="020B0900000000000000" pitchFamily="50" charset="-128"/>
              <a:ea typeface="HGP創英角ｺﾞｼｯｸUB" panose="020B0900000000000000" pitchFamily="50" charset="-128"/>
              <a:cs typeface="BrowalliaUPC" panose="020B0604020202020204" pitchFamily="34" charset="-34"/>
            </a:endParaRPr>
          </a:p>
        </p:txBody>
      </p:sp>
      <p:pic>
        <p:nvPicPr>
          <p:cNvPr id="62" name="Picture 3" descr="D:\Temporary Internet Files\Temporary Internet Files\Content.IE5\82LXB809\publicdomainq-0004264obe[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22762" y="69447"/>
            <a:ext cx="712923" cy="627108"/>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p:cNvPicPr>
            <a:picLocks noChangeAspect="1"/>
          </p:cNvPicPr>
          <p:nvPr/>
        </p:nvPicPr>
        <p:blipFill>
          <a:blip r:embed="rId14" cstate="print">
            <a:biLevel thresh="75000"/>
            <a:extLst>
              <a:ext uri="{28A0092B-C50C-407E-A947-70E740481C1C}">
                <a14:useLocalDpi xmlns:a14="http://schemas.microsoft.com/office/drawing/2010/main" val="0"/>
              </a:ext>
            </a:extLst>
          </a:blip>
          <a:stretch>
            <a:fillRect/>
          </a:stretch>
        </p:blipFill>
        <p:spPr>
          <a:xfrm>
            <a:off x="11593338" y="5672702"/>
            <a:ext cx="722834" cy="380362"/>
          </a:xfrm>
          <a:prstGeom prst="rect">
            <a:avLst/>
          </a:prstGeom>
          <a:ln>
            <a:solidFill>
              <a:schemeClr val="tx1"/>
            </a:solidFill>
          </a:ln>
          <a:effectLst>
            <a:outerShdw blurRad="50800" dist="38100" dir="2700000" algn="tl" rotWithShape="0">
              <a:prstClr val="black">
                <a:alpha val="30000"/>
              </a:prstClr>
            </a:outerShdw>
          </a:effectLst>
        </p:spPr>
      </p:pic>
      <p:grpSp>
        <p:nvGrpSpPr>
          <p:cNvPr id="8" name="グループ化 7"/>
          <p:cNvGrpSpPr/>
          <p:nvPr/>
        </p:nvGrpSpPr>
        <p:grpSpPr>
          <a:xfrm>
            <a:off x="4346936" y="833012"/>
            <a:ext cx="2667623" cy="870663"/>
            <a:chOff x="4066727" y="3951578"/>
            <a:chExt cx="2667623" cy="870663"/>
          </a:xfrm>
        </p:grpSpPr>
        <p:sp>
          <p:nvSpPr>
            <p:cNvPr id="4" name="円/楕円 3"/>
            <p:cNvSpPr/>
            <p:nvPr/>
          </p:nvSpPr>
          <p:spPr>
            <a:xfrm>
              <a:off x="4066727" y="3951578"/>
              <a:ext cx="2577347" cy="8706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タイトル 1"/>
            <p:cNvSpPr txBox="1">
              <a:spLocks/>
            </p:cNvSpPr>
            <p:nvPr/>
          </p:nvSpPr>
          <p:spPr>
            <a:xfrm>
              <a:off x="4232106" y="4130021"/>
              <a:ext cx="2502244" cy="532326"/>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pPr algn="l">
                <a:lnSpc>
                  <a:spcPct val="150000"/>
                </a:lnSpc>
              </a:pPr>
              <a:r>
                <a:rPr lang="ja-JP" altLang="en-US" sz="1200" dirty="0" smtClean="0">
                  <a:ln w="44450">
                    <a:noFill/>
                  </a:ln>
                  <a:solidFill>
                    <a:schemeClr val="bg1"/>
                  </a:solidFill>
                  <a:latin typeface="HGP創英角ｺﾞｼｯｸUB" panose="020B0900000000000000" pitchFamily="50" charset="-128"/>
                  <a:ea typeface="HGP創英角ｺﾞｼｯｸUB" panose="020B0900000000000000" pitchFamily="50" charset="-128"/>
                </a:rPr>
                <a:t>都合が良い日だけの参加もＯＫ♪</a:t>
              </a:r>
              <a:endParaRPr lang="ja-JP" altLang="en-US" sz="1200" dirty="0">
                <a:ln w="44450">
                  <a:solidFill>
                    <a:schemeClr val="bg2">
                      <a:lumMod val="10000"/>
                    </a:schemeClr>
                  </a:solidFill>
                </a:ln>
                <a:solidFill>
                  <a:schemeClr val="bg1"/>
                </a:solidFill>
                <a:latin typeface="HGP創英角ｺﾞｼｯｸUB" panose="020B0900000000000000" pitchFamily="50" charset="-128"/>
                <a:ea typeface="HGP創英角ｺﾞｼｯｸUB" panose="020B0900000000000000" pitchFamily="50" charset="-128"/>
              </a:endParaRPr>
            </a:p>
          </p:txBody>
        </p:sp>
      </p:grpSp>
      <p:pic>
        <p:nvPicPr>
          <p:cNvPr id="64" name="Picture 2" descr="D:\Temporary Internet Files\Temporary Internet Files\Content.IE5\82LXB809\31-zAVvRAVL._SL160_[1].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6250"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1296431">
            <a:off x="6055568" y="171112"/>
            <a:ext cx="364258" cy="364258"/>
          </a:xfrm>
          <a:prstGeom prst="rect">
            <a:avLst/>
          </a:prstGeom>
          <a:noFill/>
          <a:extLst>
            <a:ext uri="{909E8E84-426E-40DD-AFC4-6F175D3DCCD1}">
              <a14:hiddenFill xmlns:a14="http://schemas.microsoft.com/office/drawing/2010/main">
                <a:solidFill>
                  <a:srgbClr val="FFFFFF"/>
                </a:solidFill>
              </a14:hiddenFill>
            </a:ext>
          </a:extLst>
        </p:spPr>
      </p:pic>
      <p:sp>
        <p:nvSpPr>
          <p:cNvPr id="80" name="タイトル 1"/>
          <p:cNvSpPr txBox="1">
            <a:spLocks/>
          </p:cNvSpPr>
          <p:nvPr/>
        </p:nvSpPr>
        <p:spPr>
          <a:xfrm>
            <a:off x="7482490" y="1565054"/>
            <a:ext cx="5184576" cy="1226746"/>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r>
              <a:rPr lang="ja-JP" altLang="en-US" b="1" dirty="0" smtClean="0">
                <a:ln w="44450">
                  <a:noFill/>
                </a:ln>
                <a:solidFill>
                  <a:srgbClr val="FF00FF"/>
                </a:solidFill>
              </a:rPr>
              <a:t>　</a:t>
            </a:r>
            <a:r>
              <a:rPr lang="ja-JP" altLang="en-US" sz="9600" b="1" dirty="0" smtClean="0">
                <a:ln w="44450">
                  <a:noFill/>
                </a:ln>
                <a:solidFill>
                  <a:srgbClr val="FF66FF"/>
                </a:solidFill>
                <a:latin typeface="HG創英角ﾎﾟｯﾌﾟ体" panose="040B0A09000000000000" pitchFamily="49" charset="-128"/>
                <a:ea typeface="HG創英角ﾎﾟｯﾌﾟ体" panose="040B0A09000000000000" pitchFamily="49" charset="-128"/>
              </a:rPr>
              <a:t>春</a:t>
            </a:r>
            <a:r>
              <a:rPr lang="ja-JP" altLang="en-US" sz="9600" b="1" dirty="0" smtClean="0">
                <a:ln w="44450">
                  <a:noFill/>
                </a:ln>
                <a:solidFill>
                  <a:srgbClr val="3399FF"/>
                </a:solidFill>
                <a:latin typeface="HG創英角ﾎﾟｯﾌﾟ体" panose="040B0A09000000000000" pitchFamily="49" charset="-128"/>
                <a:ea typeface="HG創英角ﾎﾟｯﾌﾟ体" panose="040B0A09000000000000" pitchFamily="49" charset="-128"/>
              </a:rPr>
              <a:t>期</a:t>
            </a:r>
            <a:r>
              <a:rPr lang="ja-JP" altLang="en-US" b="1" dirty="0" smtClean="0">
                <a:ln w="44450">
                  <a:noFill/>
                </a:ln>
                <a:solidFill>
                  <a:srgbClr val="FF66FF"/>
                </a:solidFill>
                <a:latin typeface="HG創英角ﾎﾟｯﾌﾟ体" panose="040B0A09000000000000" pitchFamily="49" charset="-128"/>
                <a:ea typeface="HG創英角ﾎﾟｯﾌﾟ体" panose="040B0A09000000000000" pitchFamily="49" charset="-128"/>
              </a:rPr>
              <a:t>講</a:t>
            </a:r>
            <a:r>
              <a:rPr lang="ja-JP" altLang="en-US" b="1" dirty="0" smtClean="0">
                <a:ln w="44450">
                  <a:noFill/>
                </a:ln>
                <a:solidFill>
                  <a:srgbClr val="3399FF"/>
                </a:solidFill>
                <a:latin typeface="HG創英角ﾎﾟｯﾌﾟ体" panose="040B0A09000000000000" pitchFamily="49" charset="-128"/>
                <a:ea typeface="HG創英角ﾎﾟｯﾌﾟ体" panose="040B0A09000000000000" pitchFamily="49" charset="-128"/>
              </a:rPr>
              <a:t>習</a:t>
            </a:r>
            <a:r>
              <a:rPr lang="ja-JP" altLang="en-US" b="1" dirty="0" smtClean="0">
                <a:ln w="44450">
                  <a:noFill/>
                </a:ln>
                <a:solidFill>
                  <a:srgbClr val="FF66FF"/>
                </a:solidFill>
                <a:latin typeface="HG創英角ﾎﾟｯﾌﾟ体" panose="040B0A09000000000000" pitchFamily="49" charset="-128"/>
                <a:ea typeface="HG創英角ﾎﾟｯﾌﾟ体" panose="040B0A09000000000000" pitchFamily="49" charset="-128"/>
              </a:rPr>
              <a:t>会</a:t>
            </a:r>
            <a:endParaRPr lang="ja-JP" altLang="en-US" b="1" dirty="0">
              <a:ln w="44450">
                <a:noFill/>
              </a:ln>
              <a:solidFill>
                <a:srgbClr val="FF66FF"/>
              </a:solidFill>
              <a:latin typeface="HG創英角ﾎﾟｯﾌﾟ体" panose="040B0A09000000000000" pitchFamily="49" charset="-128"/>
              <a:ea typeface="HG創英角ﾎﾟｯﾌﾟ体" panose="040B0A09000000000000" pitchFamily="49" charset="-128"/>
            </a:endParaRPr>
          </a:p>
        </p:txBody>
      </p:sp>
      <p:grpSp>
        <p:nvGrpSpPr>
          <p:cNvPr id="7" name="グループ化 6"/>
          <p:cNvGrpSpPr/>
          <p:nvPr/>
        </p:nvGrpSpPr>
        <p:grpSpPr>
          <a:xfrm rot="1658604">
            <a:off x="8919555" y="5897728"/>
            <a:ext cx="1824563" cy="711915"/>
            <a:chOff x="3533" y="1365942"/>
            <a:chExt cx="1824563" cy="711915"/>
          </a:xfrm>
        </p:grpSpPr>
        <p:sp>
          <p:nvSpPr>
            <p:cNvPr id="82" name="タイトル 1"/>
            <p:cNvSpPr txBox="1">
              <a:spLocks/>
            </p:cNvSpPr>
            <p:nvPr/>
          </p:nvSpPr>
          <p:spPr>
            <a:xfrm rot="20856100">
              <a:off x="3533" y="1365942"/>
              <a:ext cx="1824563" cy="624649"/>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pPr>
                <a:lnSpc>
                  <a:spcPct val="150000"/>
                </a:lnSpc>
              </a:pPr>
              <a:r>
                <a:rPr lang="ja-JP" altLang="en-US" sz="1400" dirty="0" smtClean="0">
                  <a:ln w="44450">
                    <a:noFill/>
                  </a:ln>
                  <a:latin typeface="HGP創英角ｺﾞｼｯｸUB" panose="020B0900000000000000" pitchFamily="50" charset="-128"/>
                  <a:ea typeface="HGP創英角ｺﾞｼｯｸUB" panose="020B0900000000000000" pitchFamily="50" charset="-128"/>
                </a:rPr>
                <a:t>現役合格に向けて</a:t>
              </a:r>
              <a:endParaRPr lang="en-US" altLang="ja-JP" sz="1400" dirty="0" smtClean="0">
                <a:ln w="44450">
                  <a:noFill/>
                </a:ln>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400" dirty="0" smtClean="0">
                  <a:ln w="44450">
                    <a:noFill/>
                  </a:ln>
                  <a:latin typeface="HGP創英角ｺﾞｼｯｸUB" panose="020B0900000000000000" pitchFamily="50" charset="-128"/>
                  <a:ea typeface="HGP創英角ｺﾞｼｯｸUB" panose="020B0900000000000000" pitchFamily="50" charset="-128"/>
                </a:rPr>
                <a:t>準備開始</a:t>
              </a:r>
              <a:r>
                <a:rPr lang="en-US" altLang="ja-JP" sz="1400" dirty="0" smtClean="0">
                  <a:ln w="44450">
                    <a:noFill/>
                  </a:ln>
                  <a:latin typeface="HGP創英角ｺﾞｼｯｸUB" panose="020B0900000000000000" pitchFamily="50" charset="-128"/>
                  <a:ea typeface="HGP創英角ｺﾞｼｯｸUB" panose="020B0900000000000000" pitchFamily="50" charset="-128"/>
                </a:rPr>
                <a:t>!!</a:t>
              </a:r>
              <a:endParaRPr lang="ja-JP" altLang="en-US" sz="1400" dirty="0">
                <a:ln w="44450">
                  <a:solidFill>
                    <a:schemeClr val="bg2">
                      <a:lumMod val="10000"/>
                    </a:schemeClr>
                  </a:solidFill>
                </a:ln>
                <a:latin typeface="HGP創英角ｺﾞｼｯｸUB" panose="020B0900000000000000" pitchFamily="50" charset="-128"/>
                <a:ea typeface="HGP創英角ｺﾞｼｯｸUB" panose="020B0900000000000000" pitchFamily="50" charset="-128"/>
              </a:endParaRPr>
            </a:p>
          </p:txBody>
        </p:sp>
        <p:cxnSp>
          <p:nvCxnSpPr>
            <p:cNvPr id="87" name="直線コネクタ 86"/>
            <p:cNvCxnSpPr/>
            <p:nvPr/>
          </p:nvCxnSpPr>
          <p:spPr>
            <a:xfrm flipH="1">
              <a:off x="1419902" y="1484985"/>
              <a:ext cx="191912" cy="39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13859" y="1823177"/>
              <a:ext cx="283231" cy="2546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 name="図 5"/>
          <p:cNvPicPr>
            <a:picLocks noChangeAspect="1"/>
          </p:cNvPicPr>
          <p:nvPr/>
        </p:nvPicPr>
        <p:blipFill>
          <a:blip r:embed="rId17">
            <a:clrChange>
              <a:clrFrom>
                <a:srgbClr val="FFFFFF"/>
              </a:clrFrom>
              <a:clrTo>
                <a:srgbClr val="FFFFFF">
                  <a:alpha val="0"/>
                </a:srgbClr>
              </a:clrTo>
            </a:clrChange>
            <a:biLevel thresh="75000"/>
          </a:blip>
          <a:stretch>
            <a:fillRect/>
          </a:stretch>
        </p:blipFill>
        <p:spPr>
          <a:xfrm>
            <a:off x="854503" y="326841"/>
            <a:ext cx="1755941" cy="1812023"/>
          </a:xfrm>
          <a:prstGeom prst="rect">
            <a:avLst/>
          </a:prstGeom>
        </p:spPr>
      </p:pic>
      <p:pic>
        <p:nvPicPr>
          <p:cNvPr id="79" name="図 78"/>
          <p:cNvPicPr>
            <a:picLocks noChangeAspect="1"/>
          </p:cNvPicPr>
          <p:nvPr/>
        </p:nvPicPr>
        <p:blipFill>
          <a:blip r:embed="rId17">
            <a:clrChange>
              <a:clrFrom>
                <a:srgbClr val="FFFFFF"/>
              </a:clrFrom>
              <a:clrTo>
                <a:srgbClr val="FFFFFF">
                  <a:alpha val="0"/>
                </a:srgbClr>
              </a:clrTo>
            </a:clrChange>
            <a:biLevel thresh="75000"/>
          </a:blip>
          <a:stretch>
            <a:fillRect/>
          </a:stretch>
        </p:blipFill>
        <p:spPr>
          <a:xfrm>
            <a:off x="2536949" y="342249"/>
            <a:ext cx="1770981" cy="1793943"/>
          </a:xfrm>
          <a:prstGeom prst="rect">
            <a:avLst/>
          </a:prstGeom>
        </p:spPr>
      </p:pic>
      <p:sp>
        <p:nvSpPr>
          <p:cNvPr id="10" name="テキスト ボックス 9"/>
          <p:cNvSpPr txBox="1"/>
          <p:nvPr/>
        </p:nvSpPr>
        <p:spPr>
          <a:xfrm>
            <a:off x="1155305" y="594991"/>
            <a:ext cx="1035933" cy="1107996"/>
          </a:xfrm>
          <a:prstGeom prst="rect">
            <a:avLst/>
          </a:prstGeom>
          <a:noFill/>
        </p:spPr>
        <p:txBody>
          <a:bodyPr wrap="square" rtlCol="0">
            <a:spAutoFit/>
          </a:bodyPr>
          <a:lstStyle/>
          <a:p>
            <a:r>
              <a:rPr kumimoji="1" lang="ja-JP" altLang="en-US" sz="6600" dirty="0" smtClean="0">
                <a:latin typeface="HGP創英角ﾎﾟｯﾌﾟ体" panose="040B0A00000000000000" pitchFamily="50" charset="-128"/>
                <a:ea typeface="HGP創英角ﾎﾟｯﾌﾟ体" panose="040B0A00000000000000" pitchFamily="50" charset="-128"/>
              </a:rPr>
              <a:t>無</a:t>
            </a:r>
            <a:endParaRPr kumimoji="1" lang="ja-JP" altLang="en-US" sz="6600" dirty="0">
              <a:latin typeface="HGP創英角ﾎﾟｯﾌﾟ体" panose="040B0A00000000000000" pitchFamily="50" charset="-128"/>
              <a:ea typeface="HGP創英角ﾎﾟｯﾌﾟ体" panose="040B0A00000000000000" pitchFamily="50" charset="-128"/>
            </a:endParaRPr>
          </a:p>
        </p:txBody>
      </p:sp>
      <p:sp>
        <p:nvSpPr>
          <p:cNvPr id="105" name="テキスト ボックス 104"/>
          <p:cNvSpPr txBox="1"/>
          <p:nvPr/>
        </p:nvSpPr>
        <p:spPr>
          <a:xfrm>
            <a:off x="2849910" y="621503"/>
            <a:ext cx="1035933" cy="1107996"/>
          </a:xfrm>
          <a:prstGeom prst="rect">
            <a:avLst/>
          </a:prstGeom>
          <a:noFill/>
        </p:spPr>
        <p:txBody>
          <a:bodyPr wrap="square" rtlCol="0">
            <a:spAutoFit/>
          </a:bodyPr>
          <a:lstStyle/>
          <a:p>
            <a:r>
              <a:rPr kumimoji="1" lang="ja-JP" altLang="en-US" sz="6600" dirty="0" smtClean="0">
                <a:latin typeface="HGP創英角ﾎﾟｯﾌﾟ体" panose="040B0A00000000000000" pitchFamily="50" charset="-128"/>
                <a:ea typeface="HGP創英角ﾎﾟｯﾌﾟ体" panose="040B0A00000000000000" pitchFamily="50" charset="-128"/>
              </a:rPr>
              <a:t>料</a:t>
            </a:r>
            <a:endParaRPr kumimoji="1" lang="ja-JP" altLang="en-US" sz="6600" dirty="0">
              <a:latin typeface="HGP創英角ﾎﾟｯﾌﾟ体" panose="040B0A00000000000000" pitchFamily="50" charset="-128"/>
              <a:ea typeface="HGP創英角ﾎﾟｯﾌﾟ体" panose="040B0A00000000000000" pitchFamily="50" charset="-128"/>
            </a:endParaRPr>
          </a:p>
        </p:txBody>
      </p:sp>
      <p:grpSp>
        <p:nvGrpSpPr>
          <p:cNvPr id="106" name="グループ化 105"/>
          <p:cNvGrpSpPr/>
          <p:nvPr/>
        </p:nvGrpSpPr>
        <p:grpSpPr>
          <a:xfrm>
            <a:off x="304111" y="8813993"/>
            <a:ext cx="7184771" cy="1343859"/>
            <a:chOff x="304111" y="8813993"/>
            <a:chExt cx="7184771" cy="1343859"/>
          </a:xfrm>
        </p:grpSpPr>
        <p:grpSp>
          <p:nvGrpSpPr>
            <p:cNvPr id="107" name="グループ化 106"/>
            <p:cNvGrpSpPr/>
            <p:nvPr/>
          </p:nvGrpSpPr>
          <p:grpSpPr>
            <a:xfrm>
              <a:off x="772621" y="9686131"/>
              <a:ext cx="3641392" cy="239367"/>
              <a:chOff x="872217" y="993048"/>
              <a:chExt cx="2262665" cy="434088"/>
            </a:xfrm>
          </p:grpSpPr>
          <p:sp>
            <p:nvSpPr>
              <p:cNvPr id="136" name="WordArt 408"/>
              <p:cNvSpPr>
                <a:spLocks noChangeArrowheads="1" noChangeShapeType="1" noTextEdit="1"/>
              </p:cNvSpPr>
              <p:nvPr/>
            </p:nvSpPr>
            <p:spPr bwMode="auto">
              <a:xfrm>
                <a:off x="946497" y="1113368"/>
                <a:ext cx="2146705" cy="219276"/>
              </a:xfrm>
              <a:prstGeom prst="rect">
                <a:avLst/>
              </a:prstGeom>
              <a:noFill/>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en-US" altLang="ja-JP" sz="3900" b="1" kern="10" dirty="0" smtClean="0">
                    <a:ln w="9525">
                      <a:noFill/>
                      <a:round/>
                      <a:headEnd/>
                      <a:tailEnd/>
                    </a:ln>
                    <a:latin typeface="HGP明朝E" panose="02020900000000000000" pitchFamily="18" charset="-128"/>
                    <a:ea typeface="HGP明朝E" panose="02020900000000000000" pitchFamily="18" charset="-128"/>
                  </a:rPr>
                  <a:t>TEL:0120-809-561</a:t>
                </a:r>
                <a:r>
                  <a:rPr lang="ja-JP" altLang="en-US" sz="3900" b="1" kern="10" dirty="0" smtClean="0">
                    <a:ln w="9525">
                      <a:noFill/>
                      <a:round/>
                      <a:headEnd/>
                      <a:tailEnd/>
                    </a:ln>
                    <a:latin typeface="HGP明朝E" panose="02020900000000000000" pitchFamily="18" charset="-128"/>
                    <a:ea typeface="HGP明朝E" panose="02020900000000000000" pitchFamily="18" charset="-128"/>
                  </a:rPr>
                  <a:t>　</a:t>
                </a:r>
                <a:r>
                  <a:rPr lang="en-US" altLang="ja-JP" sz="3900" b="1" kern="10" dirty="0" smtClean="0">
                    <a:ln w="9525">
                      <a:noFill/>
                      <a:round/>
                      <a:headEnd/>
                      <a:tailEnd/>
                    </a:ln>
                    <a:latin typeface="HGP明朝E" panose="02020900000000000000" pitchFamily="18" charset="-128"/>
                    <a:ea typeface="HGP明朝E" panose="02020900000000000000" pitchFamily="18" charset="-128"/>
                  </a:rPr>
                  <a:t>Mail:yamaguchi@01-group.com</a:t>
                </a:r>
                <a:endParaRPr lang="ja-JP" altLang="en-US" sz="3900" b="1" kern="10" dirty="0">
                  <a:ln w="9525">
                    <a:noFill/>
                    <a:round/>
                    <a:headEnd/>
                    <a:tailEnd/>
                  </a:ln>
                  <a:latin typeface="HGP明朝E" panose="02020900000000000000" pitchFamily="18" charset="-128"/>
                  <a:ea typeface="HGP明朝E" panose="02020900000000000000" pitchFamily="18" charset="-128"/>
                </a:endParaRPr>
              </a:p>
            </p:txBody>
          </p:sp>
          <p:sp>
            <p:nvSpPr>
              <p:cNvPr id="137" name="正方形/長方形 136"/>
              <p:cNvSpPr/>
              <p:nvPr/>
            </p:nvSpPr>
            <p:spPr bwMode="auto">
              <a:xfrm>
                <a:off x="872217" y="993048"/>
                <a:ext cx="2262665" cy="434088"/>
              </a:xfrm>
              <a:prstGeom prst="rect">
                <a:avLst/>
              </a:prstGeom>
              <a:noFill/>
              <a:ln w="9525">
                <a:solidFill>
                  <a:schemeClr val="tx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square" lIns="18288" tIns="0" rIns="0" bIns="0" rtlCol="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ja-JP" altLang="en-US" sz="1200" b="1">
                  <a:latin typeface="HGP明朝E" panose="02020900000000000000" pitchFamily="18" charset="-128"/>
                  <a:ea typeface="HGP明朝E" panose="02020900000000000000" pitchFamily="18" charset="-128"/>
                </a:endParaRPr>
              </a:p>
            </p:txBody>
          </p:sp>
        </p:grpSp>
        <p:grpSp>
          <p:nvGrpSpPr>
            <p:cNvPr id="108" name="グループ化 107"/>
            <p:cNvGrpSpPr/>
            <p:nvPr/>
          </p:nvGrpSpPr>
          <p:grpSpPr>
            <a:xfrm>
              <a:off x="304111" y="8908685"/>
              <a:ext cx="3833075" cy="714879"/>
              <a:chOff x="304111" y="8908685"/>
              <a:chExt cx="3833075" cy="714879"/>
            </a:xfrm>
          </p:grpSpPr>
          <p:grpSp>
            <p:nvGrpSpPr>
              <p:cNvPr id="129" name="グループ化 128"/>
              <p:cNvGrpSpPr/>
              <p:nvPr/>
            </p:nvGrpSpPr>
            <p:grpSpPr>
              <a:xfrm>
                <a:off x="304111" y="8908685"/>
                <a:ext cx="3833075" cy="714879"/>
                <a:chOff x="285382" y="36218"/>
                <a:chExt cx="4088256" cy="947547"/>
              </a:xfrm>
            </p:grpSpPr>
            <p:sp>
              <p:nvSpPr>
                <p:cNvPr id="131" name="正方形/長方形 130"/>
                <p:cNvSpPr/>
                <p:nvPr/>
              </p:nvSpPr>
              <p:spPr>
                <a:xfrm>
                  <a:off x="3813050" y="218191"/>
                  <a:ext cx="560588" cy="324011"/>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wrap="none" lIns="91440" tIns="45720" rIns="91440" bIns="45720" numCol="1" rtlCol="0" anchor="t">
                  <a:prstTxWarp prst="textPlain">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ja-JP" altLang="en-US" sz="5800">
                    <a:ln w="18415" cmpd="sng">
                      <a:noFill/>
                      <a:prstDash val="solid"/>
                    </a:ln>
                    <a:solidFill>
                      <a:srgbClr val="000099"/>
                    </a:solidFill>
                    <a:effectLst>
                      <a:outerShdw blurRad="63500" dir="3600000" algn="tl" rotWithShape="0">
                        <a:srgbClr val="000000">
                          <a:alpha val="70000"/>
                        </a:srgbClr>
                      </a:outerShdw>
                    </a:effectLst>
                  </a:endParaRPr>
                </a:p>
              </p:txBody>
            </p:sp>
            <p:sp>
              <p:nvSpPr>
                <p:cNvPr id="132" name="WordArt 367"/>
                <p:cNvSpPr>
                  <a:spLocks noChangeArrowheads="1" noChangeShapeType="1" noTextEdit="1"/>
                </p:cNvSpPr>
                <p:nvPr/>
              </p:nvSpPr>
              <p:spPr bwMode="auto">
                <a:xfrm>
                  <a:off x="3867268" y="264831"/>
                  <a:ext cx="452149" cy="217347"/>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3000" kern="10" dirty="0">
                      <a:ln w="9525">
                        <a:noFill/>
                        <a:round/>
                        <a:headEnd/>
                        <a:tailEnd/>
                      </a:ln>
                      <a:solidFill>
                        <a:schemeClr val="bg1"/>
                      </a:solidFill>
                      <a:latin typeface="HGPｺﾞｼｯｸE" panose="020B0900000000000000" pitchFamily="50" charset="-128"/>
                      <a:ea typeface="HGPｺﾞｼｯｸE" panose="020B0900000000000000" pitchFamily="50" charset="-128"/>
                    </a:rPr>
                    <a:t>山口</a:t>
                  </a:r>
                  <a:r>
                    <a:rPr lang="ja-JP" altLang="en-US" sz="3000" kern="10" dirty="0" smtClean="0">
                      <a:ln w="9525">
                        <a:noFill/>
                        <a:round/>
                        <a:headEnd/>
                        <a:tailEnd/>
                      </a:ln>
                      <a:solidFill>
                        <a:schemeClr val="bg1"/>
                      </a:solidFill>
                      <a:latin typeface="HGPｺﾞｼｯｸE" panose="020B0900000000000000" pitchFamily="50" charset="-128"/>
                      <a:ea typeface="HGPｺﾞｼｯｸE" panose="020B0900000000000000" pitchFamily="50" charset="-128"/>
                    </a:rPr>
                    <a:t>校</a:t>
                  </a:r>
                  <a:endParaRPr lang="ja-JP" altLang="en-US" sz="3000" kern="10" dirty="0">
                    <a:ln w="9525">
                      <a:noFill/>
                      <a:round/>
                      <a:headEnd/>
                      <a:tailEnd/>
                    </a:ln>
                    <a:solidFill>
                      <a:schemeClr val="bg1"/>
                    </a:solidFill>
                    <a:latin typeface="HGPｺﾞｼｯｸE" panose="020B0900000000000000" pitchFamily="50" charset="-128"/>
                    <a:ea typeface="HGPｺﾞｼｯｸE" panose="020B0900000000000000" pitchFamily="50" charset="-128"/>
                  </a:endParaRPr>
                </a:p>
              </p:txBody>
            </p:sp>
            <p:sp>
              <p:nvSpPr>
                <p:cNvPr id="133" name="WordArt 370"/>
                <p:cNvSpPr>
                  <a:spLocks noChangeArrowheads="1" noChangeShapeType="1" noTextEdit="1"/>
                </p:cNvSpPr>
                <p:nvPr/>
              </p:nvSpPr>
              <p:spPr bwMode="auto">
                <a:xfrm>
                  <a:off x="825798" y="733447"/>
                  <a:ext cx="1979215" cy="25031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kern="10" dirty="0" smtClean="0">
                      <a:solidFill>
                        <a:srgbClr xmlns:mc="http://schemas.openxmlformats.org/markup-compatibility/2006" xmlns:a14="http://schemas.microsoft.com/office/drawing/2010/main" val="000000" mc:Ignorable="a14" a14:legacySpreadsheetColorIndex="8"/>
                      </a:solidFill>
                      <a:latin typeface="HG丸ｺﾞｼｯｸM-PRO"/>
                      <a:ea typeface="HG丸ｺﾞｼｯｸM-PRO"/>
                    </a:rPr>
                    <a:t>〒</a:t>
                  </a:r>
                  <a:r>
                    <a:rPr lang="en-US" altLang="ja-JP" kern="10" dirty="0" smtClean="0">
                      <a:solidFill>
                        <a:srgbClr xmlns:mc="http://schemas.openxmlformats.org/markup-compatibility/2006" xmlns:a14="http://schemas.microsoft.com/office/drawing/2010/main" val="000000" mc:Ignorable="a14" a14:legacySpreadsheetColorIndex="8"/>
                      </a:solidFill>
                      <a:latin typeface="HGP明朝E" panose="02020900000000000000" pitchFamily="18" charset="-128"/>
                      <a:ea typeface="HGP明朝E" panose="02020900000000000000" pitchFamily="18" charset="-128"/>
                    </a:rPr>
                    <a:t>753-0078</a:t>
                  </a:r>
                  <a:r>
                    <a:rPr lang="ja-JP" altLang="en-US" kern="10" dirty="0">
                      <a:solidFill>
                        <a:srgbClr xmlns:mc="http://schemas.openxmlformats.org/markup-compatibility/2006" xmlns:a14="http://schemas.microsoft.com/office/drawing/2010/main" val="000000" mc:Ignorable="a14" a14:legacySpreadsheetColorIndex="8"/>
                      </a:solidFill>
                      <a:latin typeface="HGP明朝E" panose="02020900000000000000" pitchFamily="18" charset="-128"/>
                      <a:ea typeface="HGP明朝E" panose="02020900000000000000" pitchFamily="18" charset="-128"/>
                    </a:rPr>
                    <a:t>　</a:t>
                  </a:r>
                  <a:r>
                    <a:rPr lang="ja-JP" altLang="en-US" kern="10" dirty="0" smtClean="0">
                      <a:solidFill>
                        <a:srgbClr xmlns:mc="http://schemas.openxmlformats.org/markup-compatibility/2006" xmlns:a14="http://schemas.microsoft.com/office/drawing/2010/main" val="000000" mc:Ignorable="a14" a14:legacySpreadsheetColorIndex="8"/>
                      </a:solidFill>
                      <a:latin typeface="HGP明朝E" panose="02020900000000000000" pitchFamily="18" charset="-128"/>
                      <a:ea typeface="HGP明朝E" panose="02020900000000000000" pitchFamily="18" charset="-128"/>
                    </a:rPr>
                    <a:t>山口市緑町</a:t>
                  </a:r>
                  <a:r>
                    <a:rPr lang="en-US" altLang="ja-JP" kern="10" dirty="0" smtClean="0">
                      <a:solidFill>
                        <a:srgbClr xmlns:mc="http://schemas.openxmlformats.org/markup-compatibility/2006" xmlns:a14="http://schemas.microsoft.com/office/drawing/2010/main" val="000000" mc:Ignorable="a14" a14:legacySpreadsheetColorIndex="8"/>
                      </a:solidFill>
                      <a:latin typeface="HGP明朝E" panose="02020900000000000000" pitchFamily="18" charset="-128"/>
                      <a:ea typeface="HGP明朝E" panose="02020900000000000000" pitchFamily="18" charset="-128"/>
                    </a:rPr>
                    <a:t>5-11</a:t>
                  </a:r>
                  <a:endParaRPr lang="ja-JP" altLang="en-US" kern="10" dirty="0">
                    <a:solidFill>
                      <a:srgbClr xmlns:mc="http://schemas.openxmlformats.org/markup-compatibility/2006" xmlns:a14="http://schemas.microsoft.com/office/drawing/2010/main" val="000000" mc:Ignorable="a14" a14:legacySpreadsheetColorIndex="8"/>
                    </a:solidFill>
                    <a:latin typeface="HG丸ｺﾞｼｯｸM-PRO"/>
                    <a:ea typeface="HG丸ｺﾞｼｯｸM-PRO"/>
                  </a:endParaRPr>
                </a:p>
              </p:txBody>
            </p:sp>
            <p:sp>
              <p:nvSpPr>
                <p:cNvPr id="134" name="WordArt 404"/>
                <p:cNvSpPr>
                  <a:spLocks noChangeArrowheads="1" noChangeShapeType="1" noTextEdit="1"/>
                </p:cNvSpPr>
                <p:nvPr/>
              </p:nvSpPr>
              <p:spPr bwMode="auto">
                <a:xfrm>
                  <a:off x="740246" y="36218"/>
                  <a:ext cx="839418" cy="13038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1000" kern="10" dirty="0">
                      <a:solidFill>
                        <a:srgbClr xmlns:mc="http://schemas.openxmlformats.org/markup-compatibility/2006" xmlns:a14="http://schemas.microsoft.com/office/drawing/2010/main" val="000000" mc:Ignorable="a14" a14:legacySpreadsheetColorIndex="8"/>
                      </a:solidFill>
                      <a:latin typeface="ＭＳ Ｐゴシック"/>
                      <a:ea typeface="ＭＳ Ｐゴシック"/>
                    </a:rPr>
                    <a:t>学校法人立川学園</a:t>
                  </a:r>
                </a:p>
              </p:txBody>
            </p:sp>
            <p:pic>
              <p:nvPicPr>
                <p:cNvPr id="135" name="図 13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5382" y="160418"/>
                  <a:ext cx="438566" cy="352199"/>
                </a:xfrm>
                <a:prstGeom prst="rect">
                  <a:avLst/>
                </a:prstGeom>
              </p:spPr>
            </p:pic>
          </p:grpSp>
          <p:pic>
            <p:nvPicPr>
              <p:cNvPr id="130" name="図 129"/>
              <p:cNvPicPr/>
              <p:nvPr/>
            </p:nvPicPr>
            <p:blipFill rotWithShape="1">
              <a:blip r:embed="rId19">
                <a:extLst>
                  <a:ext uri="{28A0092B-C50C-407E-A947-70E740481C1C}">
                    <a14:useLocalDpi xmlns:a14="http://schemas.microsoft.com/office/drawing/2010/main" val="0"/>
                  </a:ext>
                </a:extLst>
              </a:blip>
              <a:srcRect l="16805" t="48913" r="15878" b="-1"/>
              <a:stretch/>
            </p:blipFill>
            <p:spPr bwMode="auto">
              <a:xfrm>
                <a:off x="705112" y="9035446"/>
                <a:ext cx="2802439" cy="336698"/>
              </a:xfrm>
              <a:prstGeom prst="rect">
                <a:avLst/>
              </a:prstGeom>
              <a:noFill/>
              <a:ln>
                <a:noFill/>
              </a:ln>
            </p:spPr>
          </p:pic>
        </p:grpSp>
        <p:grpSp>
          <p:nvGrpSpPr>
            <p:cNvPr id="109" name="グループ化 108"/>
            <p:cNvGrpSpPr/>
            <p:nvPr/>
          </p:nvGrpSpPr>
          <p:grpSpPr>
            <a:xfrm>
              <a:off x="4679007" y="8813993"/>
              <a:ext cx="2809875" cy="1343859"/>
              <a:chOff x="0" y="0"/>
              <a:chExt cx="2320339" cy="1029536"/>
            </a:xfrm>
          </p:grpSpPr>
          <p:pic>
            <p:nvPicPr>
              <p:cNvPr id="110" name="図 109"/>
              <p:cNvPicPr>
                <a:picLocks noChangeAspect="1"/>
              </p:cNvPicPr>
              <p:nvPr/>
            </p:nvPicPr>
            <p:blipFill>
              <a:blip r:embed="rId20"/>
              <a:stretch>
                <a:fillRect/>
              </a:stretch>
            </p:blipFill>
            <p:spPr>
              <a:xfrm>
                <a:off x="57150" y="0"/>
                <a:ext cx="1871531" cy="931699"/>
              </a:xfrm>
              <a:prstGeom prst="rect">
                <a:avLst/>
              </a:prstGeom>
            </p:spPr>
          </p:pic>
          <p:grpSp>
            <p:nvGrpSpPr>
              <p:cNvPr id="111" name="グループ化 110"/>
              <p:cNvGrpSpPr/>
              <p:nvPr/>
            </p:nvGrpSpPr>
            <p:grpSpPr>
              <a:xfrm>
                <a:off x="0" y="7051"/>
                <a:ext cx="2320339" cy="1022485"/>
                <a:chOff x="0" y="7051"/>
                <a:chExt cx="2320339" cy="1022485"/>
              </a:xfrm>
            </p:grpSpPr>
            <p:grpSp>
              <p:nvGrpSpPr>
                <p:cNvPr id="112" name="グループ化 111"/>
                <p:cNvGrpSpPr/>
                <p:nvPr/>
              </p:nvGrpSpPr>
              <p:grpSpPr>
                <a:xfrm>
                  <a:off x="0" y="38099"/>
                  <a:ext cx="2320339" cy="991437"/>
                  <a:chOff x="0" y="38100"/>
                  <a:chExt cx="4321879" cy="469145"/>
                </a:xfrm>
              </p:grpSpPr>
              <p:sp>
                <p:nvSpPr>
                  <p:cNvPr id="114" name="WordArt 5"/>
                  <p:cNvSpPr>
                    <a:spLocks noChangeArrowheads="1" noChangeShapeType="1" noTextEdit="1"/>
                  </p:cNvSpPr>
                  <p:nvPr/>
                </p:nvSpPr>
                <p:spPr bwMode="auto">
                  <a:xfrm>
                    <a:off x="2824206" y="38100"/>
                    <a:ext cx="669376" cy="30473"/>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0" cap="none" spc="0" normalizeH="0" baseline="0" noProof="0">
                        <a:ln w="9525">
                          <a:noFill/>
                          <a:round/>
                          <a:headEnd/>
                          <a:tailEnd/>
                        </a:ln>
                        <a:solidFill>
                          <a:sysClr val="windowText" lastClr="000000"/>
                        </a:solidFill>
                        <a:effectLst/>
                        <a:uLnTx/>
                        <a:uFillTx/>
                        <a:latin typeface="HGｺﾞｼｯｸE" panose="020B0909000000000000" pitchFamily="49" charset="-128"/>
                        <a:ea typeface="HGｺﾞｼｯｸE" panose="020B0909000000000000" pitchFamily="49" charset="-128"/>
                      </a:rPr>
                      <a:t>山口県庁●</a:t>
                    </a:r>
                    <a:endParaRPr kumimoji="0" lang="en-US" altLang="ja-JP" sz="3600" b="0" i="0" u="none" strike="noStrike" kern="10" cap="none" spc="0" normalizeH="0" baseline="0" noProof="0">
                      <a:ln w="9525">
                        <a:noFill/>
                        <a:round/>
                        <a:headEnd/>
                        <a:tailEnd/>
                      </a:ln>
                      <a:solidFill>
                        <a:sysClr val="windowText" lastClr="000000"/>
                      </a:solidFill>
                      <a:effectLst/>
                      <a:uLnTx/>
                      <a:uFillTx/>
                      <a:latin typeface="HGｺﾞｼｯｸE" panose="020B0909000000000000" pitchFamily="49" charset="-128"/>
                      <a:ea typeface="HGｺﾞｼｯｸE" panose="020B0909000000000000" pitchFamily="49" charset="-128"/>
                    </a:endParaRPr>
                  </a:p>
                </p:txBody>
              </p:sp>
              <p:grpSp>
                <p:nvGrpSpPr>
                  <p:cNvPr id="115" name="Group 82"/>
                  <p:cNvGrpSpPr>
                    <a:grpSpLocks/>
                  </p:cNvGrpSpPr>
                  <p:nvPr/>
                </p:nvGrpSpPr>
                <p:grpSpPr bwMode="auto">
                  <a:xfrm>
                    <a:off x="0" y="65920"/>
                    <a:ext cx="4321879" cy="441325"/>
                    <a:chOff x="0" y="65920"/>
                    <a:chExt cx="264" cy="25"/>
                  </a:xfrm>
                </p:grpSpPr>
                <p:sp>
                  <p:nvSpPr>
                    <p:cNvPr id="123" name="WordArt 83"/>
                    <p:cNvSpPr>
                      <a:spLocks noChangeArrowheads="1" noChangeShapeType="1" noTextEdit="1"/>
                    </p:cNvSpPr>
                    <p:nvPr/>
                  </p:nvSpPr>
                  <p:spPr bwMode="auto">
                    <a:xfrm>
                      <a:off x="43" y="65924"/>
                      <a:ext cx="24" cy="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0" cap="none" spc="0" normalizeH="0" baseline="0" noProof="0">
                          <a:ln>
                            <a:noFill/>
                          </a:ln>
                          <a:solidFill>
                            <a:srgbClr val="C00000"/>
                          </a:solidFill>
                          <a:effectLst/>
                          <a:uLnTx/>
                          <a:uFillTx/>
                          <a:latin typeface="HG創英角ｺﾞｼｯｸUB"/>
                          <a:ea typeface="HG創英角ｺﾞｼｯｸUB"/>
                        </a:rPr>
                        <a:t>★</a:t>
                      </a:r>
                    </a:p>
                  </p:txBody>
                </p:sp>
                <p:grpSp>
                  <p:nvGrpSpPr>
                    <p:cNvPr id="124" name="Group 84"/>
                    <p:cNvGrpSpPr>
                      <a:grpSpLocks/>
                    </p:cNvGrpSpPr>
                    <p:nvPr/>
                  </p:nvGrpSpPr>
                  <p:grpSpPr bwMode="auto">
                    <a:xfrm>
                      <a:off x="0" y="65920"/>
                      <a:ext cx="73" cy="24"/>
                      <a:chOff x="0" y="65920"/>
                      <a:chExt cx="73" cy="24"/>
                    </a:xfrm>
                  </p:grpSpPr>
                  <p:sp>
                    <p:nvSpPr>
                      <p:cNvPr id="127" name="WordArt 85"/>
                      <p:cNvSpPr>
                        <a:spLocks noChangeArrowheads="1" noChangeShapeType="1" noTextEdit="1"/>
                      </p:cNvSpPr>
                      <p:nvPr/>
                    </p:nvSpPr>
                    <p:spPr bwMode="auto">
                      <a:xfrm>
                        <a:off x="0" y="65920"/>
                        <a:ext cx="73" cy="24"/>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0" cap="none" spc="0" normalizeH="0" baseline="0" noProof="0">
                          <a:ln w="47625">
                            <a:solidFill>
                              <a:srgbClr xmlns:mc="http://schemas.openxmlformats.org/markup-compatibility/2006" xmlns:a14="http://schemas.microsoft.com/office/drawing/2010/main" val="000000" mc:Ignorable="a14" a14:legacySpreadsheetColorIndex="64"/>
                            </a:solidFill>
                            <a:round/>
                            <a:headEnd/>
                            <a:tailEnd/>
                          </a:ln>
                          <a:solidFill>
                            <a:srgbClr xmlns:mc="http://schemas.openxmlformats.org/markup-compatibility/2006" xmlns:a14="http://schemas.microsoft.com/office/drawing/2010/main" val="000000" mc:Ignorable="a14" a14:legacySpreadsheetColorIndex="8"/>
                          </a:solidFill>
                          <a:effectLst/>
                          <a:uLnTx/>
                          <a:uFillTx/>
                          <a:latin typeface="HG創英角ｺﾞｼｯｸUB"/>
                          <a:ea typeface="HG創英角ｺﾞｼｯｸUB"/>
                        </a:endParaRPr>
                      </a:p>
                    </p:txBody>
                  </p:sp>
                  <p:sp>
                    <p:nvSpPr>
                      <p:cNvPr id="128" name="WordArt 86"/>
                      <p:cNvSpPr>
                        <a:spLocks noChangeArrowheads="1" noChangeShapeType="1" noTextEdit="1"/>
                      </p:cNvSpPr>
                      <p:nvPr/>
                    </p:nvSpPr>
                    <p:spPr bwMode="auto">
                      <a:xfrm>
                        <a:off x="0" y="65920"/>
                        <a:ext cx="73" cy="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0" cap="none" spc="0" normalizeH="0" baseline="0" noProof="0">
                          <a:ln>
                            <a:noFill/>
                          </a:ln>
                          <a:solidFill>
                            <a:srgbClr xmlns:mc="http://schemas.openxmlformats.org/markup-compatibility/2006" xmlns:a14="http://schemas.microsoft.com/office/drawing/2010/main" val="FFFFFF" mc:Ignorable="a14" a14:legacySpreadsheetColorIndex="65"/>
                          </a:solidFill>
                          <a:effectLst/>
                          <a:uLnTx/>
                          <a:uFillTx/>
                          <a:latin typeface="HG創英角ｺﾞｼｯｸUB"/>
                          <a:ea typeface="HG創英角ｺﾞｼｯｸUB"/>
                        </a:endParaRPr>
                      </a:p>
                    </p:txBody>
                  </p:sp>
                </p:grpSp>
                <p:sp>
                  <p:nvSpPr>
                    <p:cNvPr id="125" name="WordArt 87"/>
                    <p:cNvSpPr>
                      <a:spLocks noChangeArrowheads="1" noChangeShapeType="1" noTextEdit="1"/>
                    </p:cNvSpPr>
                    <p:nvPr/>
                  </p:nvSpPr>
                  <p:spPr bwMode="auto">
                    <a:xfrm>
                      <a:off x="54" y="65930"/>
                      <a:ext cx="43" cy="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0" cap="none" spc="0" normalizeH="0" baseline="0" noProof="0">
                          <a:ln>
                            <a:noFill/>
                          </a:ln>
                          <a:solidFill>
                            <a:srgbClr xmlns:mc="http://schemas.openxmlformats.org/markup-compatibility/2006" xmlns:a14="http://schemas.microsoft.com/office/drawing/2010/main" val="000000" mc:Ignorable="a14" a14:legacySpreadsheetColorIndex="8"/>
                          </a:solidFill>
                          <a:effectLst/>
                          <a:uLnTx/>
                          <a:uFillTx/>
                          <a:latin typeface="HG創英角ｺﾞｼｯｸUB"/>
                          <a:ea typeface="HG創英角ｺﾞｼｯｸUB"/>
                        </a:rPr>
                        <a:t>●中央公園</a:t>
                      </a:r>
                      <a:endParaRPr kumimoji="0" lang="en-US" altLang="ja-JP" sz="900" b="0" i="0" u="none" strike="noStrike" kern="10" cap="none" spc="0" normalizeH="0" baseline="0" noProof="0">
                        <a:ln>
                          <a:noFill/>
                        </a:ln>
                        <a:solidFill>
                          <a:srgbClr xmlns:mc="http://schemas.openxmlformats.org/markup-compatibility/2006" xmlns:a14="http://schemas.microsoft.com/office/drawing/2010/main" val="000000" mc:Ignorable="a14" a14:legacySpreadsheetColorIndex="8"/>
                        </a:solidFill>
                        <a:effectLst/>
                        <a:uLnTx/>
                        <a:uFillTx/>
                        <a:latin typeface="HG創英角ｺﾞｼｯｸUB"/>
                        <a:ea typeface="HG創英角ｺﾞｼｯｸUB"/>
                      </a:endParaRPr>
                    </a:p>
                  </p:txBody>
                </p:sp>
                <p:sp>
                  <p:nvSpPr>
                    <p:cNvPr id="126" name="WordArt 90"/>
                    <p:cNvSpPr>
                      <a:spLocks noChangeArrowheads="1" noChangeShapeType="1" noTextEdit="1"/>
                    </p:cNvSpPr>
                    <p:nvPr/>
                  </p:nvSpPr>
                  <p:spPr bwMode="auto">
                    <a:xfrm>
                      <a:off x="96" y="65921"/>
                      <a:ext cx="168" cy="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0" cap="none" spc="0" normalizeH="0" baseline="0" noProof="0">
                        <a:ln>
                          <a:noFill/>
                        </a:ln>
                        <a:solidFill>
                          <a:srgbClr val="FFFFFF"/>
                        </a:solidFill>
                        <a:effectLst/>
                        <a:uLnTx/>
                        <a:uFillTx/>
                        <a:latin typeface="HG創英角ｺﾞｼｯｸUB"/>
                        <a:ea typeface="HG創英角ｺﾞｼｯｸUB"/>
                      </a:endParaRPr>
                    </a:p>
                  </p:txBody>
                </p:sp>
              </p:grpSp>
              <p:sp>
                <p:nvSpPr>
                  <p:cNvPr id="116" name="Text Box 103"/>
                  <p:cNvSpPr txBox="1">
                    <a:spLocks noChangeArrowheads="1"/>
                  </p:cNvSpPr>
                  <p:nvPr/>
                </p:nvSpPr>
                <p:spPr bwMode="auto">
                  <a:xfrm>
                    <a:off x="1777530" y="188011"/>
                    <a:ext cx="1470075" cy="11704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ja-JP" altLang="en-US" sz="500" b="0" i="0" u="none" strike="noStrike" kern="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県道</a:t>
                    </a:r>
                    <a:r>
                      <a:rPr kumimoji="0" lang="en-US" altLang="ja-JP" sz="500" b="0" i="0" u="none" strike="noStrike" kern="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204</a:t>
                    </a:r>
                    <a:r>
                      <a:rPr kumimoji="0" lang="ja-JP" altLang="en-US" sz="500" b="0" i="0" u="none" strike="noStrike" kern="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号線</a:t>
                    </a:r>
                  </a:p>
                </p:txBody>
              </p:sp>
              <p:grpSp>
                <p:nvGrpSpPr>
                  <p:cNvPr id="117" name="グループ化 116"/>
                  <p:cNvGrpSpPr>
                    <a:grpSpLocks/>
                  </p:cNvGrpSpPr>
                  <p:nvPr/>
                </p:nvGrpSpPr>
                <p:grpSpPr bwMode="auto">
                  <a:xfrm rot="-280295">
                    <a:off x="179653" y="41997"/>
                    <a:ext cx="3292378" cy="351317"/>
                    <a:chOff x="179653" y="41996"/>
                    <a:chExt cx="4802437" cy="542028"/>
                  </a:xfrm>
                </p:grpSpPr>
                <p:sp>
                  <p:nvSpPr>
                    <p:cNvPr id="118" name="WordArt 142"/>
                    <p:cNvSpPr>
                      <a:spLocks noChangeArrowheads="1" noChangeShapeType="1" noTextEdit="1"/>
                    </p:cNvSpPr>
                    <p:nvPr/>
                  </p:nvSpPr>
                  <p:spPr bwMode="auto">
                    <a:xfrm rot="280295">
                      <a:off x="2001749" y="124463"/>
                      <a:ext cx="687625" cy="15912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済生会</a:t>
                      </a:r>
                      <a:endParaRPr kumimoji="0" lang="en-US" altLang="ja-JP"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　病院</a:t>
                      </a:r>
                      <a:endParaRPr kumimoji="0" lang="en-US" altLang="ja-JP"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　●</a:t>
                      </a:r>
                      <a:endParaRPr kumimoji="0" lang="en-US" altLang="ja-JP"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p:txBody>
                </p:sp>
                <p:sp>
                  <p:nvSpPr>
                    <p:cNvPr id="119" name="WordArt 145"/>
                    <p:cNvSpPr>
                      <a:spLocks noChangeArrowheads="1" noChangeShapeType="1" noTextEdit="1"/>
                    </p:cNvSpPr>
                    <p:nvPr/>
                  </p:nvSpPr>
                  <p:spPr bwMode="auto">
                    <a:xfrm rot="280295">
                      <a:off x="1324903" y="41996"/>
                      <a:ext cx="1006975" cy="492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山口バイパス</a:t>
                      </a:r>
                    </a:p>
                  </p:txBody>
                </p:sp>
                <p:sp>
                  <p:nvSpPr>
                    <p:cNvPr id="120" name="WordArt 148"/>
                    <p:cNvSpPr>
                      <a:spLocks noChangeArrowheads="1" noChangeShapeType="1" noTextEdit="1"/>
                    </p:cNvSpPr>
                    <p:nvPr/>
                  </p:nvSpPr>
                  <p:spPr bwMode="auto">
                    <a:xfrm rot="280295">
                      <a:off x="3235137" y="176246"/>
                      <a:ext cx="1130292" cy="1012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508"/>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山口市役所</a:t>
                      </a:r>
                      <a:endParaRPr kumimoji="0" lang="en-US" altLang="ja-JP"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a:t>
                      </a:r>
                      <a:endParaRPr kumimoji="0" lang="en-US" altLang="ja-JP"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p:txBody>
                </p:sp>
                <p:sp>
                  <p:nvSpPr>
                    <p:cNvPr id="121" name="WordArt 151"/>
                    <p:cNvSpPr>
                      <a:spLocks noChangeArrowheads="1" noChangeShapeType="1" noTextEdit="1"/>
                    </p:cNvSpPr>
                    <p:nvPr/>
                  </p:nvSpPr>
                  <p:spPr bwMode="auto">
                    <a:xfrm rot="280295">
                      <a:off x="3941129" y="540282"/>
                      <a:ext cx="1040961" cy="4374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●ＪＲ山口駅</a:t>
                      </a:r>
                      <a:endParaRPr kumimoji="0" lang="en-US" altLang="ja-JP"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p:txBody>
                </p:sp>
                <p:sp>
                  <p:nvSpPr>
                    <p:cNvPr id="122" name="WordArt 154"/>
                    <p:cNvSpPr>
                      <a:spLocks noChangeArrowheads="1" noChangeShapeType="1" noTextEdit="1"/>
                    </p:cNvSpPr>
                    <p:nvPr/>
                  </p:nvSpPr>
                  <p:spPr bwMode="auto">
                    <a:xfrm rot="280295">
                      <a:off x="179653" y="448972"/>
                      <a:ext cx="1328895" cy="4877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 cap="none" spc="0" normalizeH="0" baseline="0" noProof="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rPr>
                        <a:t>●ＪＲ湯田温泉駅</a:t>
                      </a:r>
                      <a:endParaRPr kumimoji="0" lang="en-US" altLang="ja-JP" sz="2400" b="0" i="0" u="none" strike="noStrike" kern="10" cap="none" spc="0" normalizeH="0" baseline="0" noProof="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endParaRPr>
                    </a:p>
                  </p:txBody>
                </p:sp>
              </p:grpSp>
            </p:grpSp>
            <p:sp>
              <p:nvSpPr>
                <p:cNvPr id="113" name="正方形/長方形 112"/>
                <p:cNvSpPr/>
                <p:nvPr/>
              </p:nvSpPr>
              <p:spPr>
                <a:xfrm>
                  <a:off x="56037" y="7051"/>
                  <a:ext cx="1885262" cy="924216"/>
                </a:xfrm>
                <a:prstGeom prst="rect">
                  <a:avLst/>
                </a:prstGeom>
                <a:noFill/>
                <a:ln w="25400" cap="flat" cmpd="sng" algn="ctr">
                  <a:solidFill>
                    <a:sysClr val="windowText" lastClr="000000">
                      <a:lumMod val="85000"/>
                      <a:lumOff val="15000"/>
                    </a:sysClr>
                  </a:solid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grpSp>
      </p:grpSp>
      <p:sp>
        <p:nvSpPr>
          <p:cNvPr id="2" name="正方形/長方形 1"/>
          <p:cNvSpPr/>
          <p:nvPr/>
        </p:nvSpPr>
        <p:spPr>
          <a:xfrm>
            <a:off x="3904933" y="2819529"/>
            <a:ext cx="1512168" cy="5441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p:cNvSpPr/>
          <p:nvPr/>
        </p:nvSpPr>
        <p:spPr>
          <a:xfrm>
            <a:off x="2695056" y="3770455"/>
            <a:ext cx="880715" cy="4484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8" name="タイトル 1"/>
          <p:cNvSpPr txBox="1">
            <a:spLocks/>
          </p:cNvSpPr>
          <p:nvPr/>
        </p:nvSpPr>
        <p:spPr>
          <a:xfrm>
            <a:off x="896221" y="3551508"/>
            <a:ext cx="6304679" cy="948799"/>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r>
              <a:rPr lang="ja-JP" altLang="en-US" sz="4000" dirty="0" smtClean="0">
                <a:ln w="44450">
                  <a:noFill/>
                </a:ln>
              </a:rPr>
              <a:t>　</a:t>
            </a:r>
            <a:r>
              <a:rPr lang="en-US" altLang="ja-JP" sz="4000" dirty="0" smtClean="0">
                <a:ln w="44450">
                  <a:noFill/>
                </a:ln>
                <a:latin typeface="HG創英角ﾎﾟｯﾌﾟ体" panose="040B0A09000000000000" pitchFamily="49" charset="-128"/>
                <a:ea typeface="HG創英角ﾎﾟｯﾌﾟ体" panose="040B0A09000000000000" pitchFamily="49" charset="-128"/>
              </a:rPr>
              <a:t>3/30</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r>
              <a:rPr lang="ja-JP" altLang="en-US" sz="2800" dirty="0" smtClean="0">
                <a:ln w="44450">
                  <a:noFill/>
                </a:ln>
                <a:latin typeface="HG創英角ﾎﾟｯﾌﾟ体" panose="040B0A09000000000000" pitchFamily="49" charset="-128"/>
                <a:ea typeface="HG創英角ﾎﾟｯﾌﾟ体" panose="040B0A09000000000000" pitchFamily="49" charset="-128"/>
              </a:rPr>
              <a:t>月</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r>
              <a:rPr lang="ja-JP" altLang="en-US" sz="2800" dirty="0" smtClean="0">
                <a:ln w="44450">
                  <a:noFill/>
                </a:ln>
                <a:latin typeface="HG創英角ﾎﾟｯﾌﾟ体" panose="040B0A09000000000000" pitchFamily="49" charset="-128"/>
                <a:ea typeface="HG創英角ﾎﾟｯﾌﾟ体" panose="040B0A09000000000000" pitchFamily="49" charset="-128"/>
              </a:rPr>
              <a:t>･</a:t>
            </a:r>
            <a:r>
              <a:rPr lang="en-US" altLang="ja-JP" sz="3600" dirty="0" smtClean="0">
                <a:ln w="44450">
                  <a:noFill/>
                </a:ln>
                <a:latin typeface="HG創英角ﾎﾟｯﾌﾟ体" panose="040B0A09000000000000" pitchFamily="49" charset="-128"/>
                <a:ea typeface="HG創英角ﾎﾟｯﾌﾟ体" panose="040B0A09000000000000" pitchFamily="49" charset="-128"/>
              </a:rPr>
              <a:t>3/31</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r>
              <a:rPr lang="ja-JP" altLang="en-US" sz="2800" dirty="0" smtClean="0">
                <a:ln w="44450">
                  <a:noFill/>
                </a:ln>
                <a:latin typeface="HG創英角ﾎﾟｯﾌﾟ体" panose="040B0A09000000000000" pitchFamily="49" charset="-128"/>
                <a:ea typeface="HG創英角ﾎﾟｯﾌﾟ体" panose="040B0A09000000000000" pitchFamily="49" charset="-128"/>
              </a:rPr>
              <a:t>火</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r>
              <a:rPr lang="ja-JP" altLang="en-US" sz="3600" dirty="0" smtClean="0">
                <a:ln w="44450">
                  <a:noFill/>
                </a:ln>
                <a:latin typeface="HG創英角ﾎﾟｯﾌﾟ体" panose="040B0A09000000000000" pitchFamily="49" charset="-128"/>
                <a:ea typeface="HG創英角ﾎﾟｯﾌﾟ体" panose="040B0A09000000000000" pitchFamily="49" charset="-128"/>
              </a:rPr>
              <a:t>･</a:t>
            </a:r>
            <a:r>
              <a:rPr lang="en-US" altLang="ja-JP" sz="4000" dirty="0" smtClean="0">
                <a:ln w="44450">
                  <a:noFill/>
                </a:ln>
                <a:latin typeface="HG創英角ﾎﾟｯﾌﾟ体" panose="040B0A09000000000000" pitchFamily="49" charset="-128"/>
                <a:ea typeface="HG創英角ﾎﾟｯﾌﾟ体" panose="040B0A09000000000000" pitchFamily="49" charset="-128"/>
              </a:rPr>
              <a:t>4/1</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r>
              <a:rPr lang="ja-JP" altLang="en-US" sz="2800" dirty="0" smtClean="0">
                <a:ln w="44450">
                  <a:noFill/>
                </a:ln>
                <a:latin typeface="HG創英角ﾎﾟｯﾌﾟ体" panose="040B0A09000000000000" pitchFamily="49" charset="-128"/>
                <a:ea typeface="HG創英角ﾎﾟｯﾌﾟ体" panose="040B0A09000000000000" pitchFamily="49" charset="-128"/>
              </a:rPr>
              <a:t>水</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endParaRPr lang="ja-JP" altLang="en-US" sz="2800" dirty="0">
              <a:ln w="44450">
                <a:noFill/>
              </a:ln>
              <a:latin typeface="HG創英角ﾎﾟｯﾌﾟ体" panose="040B0A09000000000000" pitchFamily="49" charset="-128"/>
              <a:ea typeface="HG創英角ﾎﾟｯﾌﾟ体" panose="040B0A09000000000000" pitchFamily="49" charset="-128"/>
            </a:endParaRPr>
          </a:p>
        </p:txBody>
      </p:sp>
      <p:pic>
        <p:nvPicPr>
          <p:cNvPr id="141" name="Picture 36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00500" y="45429"/>
            <a:ext cx="1504522" cy="235423"/>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正方形/長方形 4"/>
          <p:cNvSpPr/>
          <p:nvPr/>
        </p:nvSpPr>
        <p:spPr>
          <a:xfrm>
            <a:off x="1656234" y="2007696"/>
            <a:ext cx="2913201" cy="16986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タイトル 1"/>
          <p:cNvSpPr txBox="1">
            <a:spLocks/>
          </p:cNvSpPr>
          <p:nvPr/>
        </p:nvSpPr>
        <p:spPr>
          <a:xfrm>
            <a:off x="1001908" y="2250090"/>
            <a:ext cx="5184576" cy="1226746"/>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r>
              <a:rPr lang="ja-JP" altLang="en-US" b="1" dirty="0" smtClean="0">
                <a:ln w="44450">
                  <a:noFill/>
                </a:ln>
                <a:solidFill>
                  <a:srgbClr val="FF00FF"/>
                </a:solidFill>
              </a:rPr>
              <a:t>　</a:t>
            </a:r>
            <a:r>
              <a:rPr lang="ja-JP" altLang="en-US" sz="9600" dirty="0" smtClean="0">
                <a:ln w="44450">
                  <a:noFill/>
                </a:ln>
                <a:latin typeface="HG創英角ﾎﾟｯﾌﾟ体" panose="040B0A09000000000000" pitchFamily="49" charset="-128"/>
                <a:ea typeface="HG創英角ﾎﾟｯﾌﾟ体" panose="040B0A09000000000000" pitchFamily="49" charset="-128"/>
              </a:rPr>
              <a:t>春期</a:t>
            </a:r>
            <a:r>
              <a:rPr lang="ja-JP" altLang="en-US" dirty="0" smtClean="0">
                <a:ln w="12700">
                  <a:solidFill>
                    <a:schemeClr val="bg1"/>
                  </a:solidFill>
                </a:ln>
                <a:latin typeface="HG創英角ﾎﾟｯﾌﾟ体" panose="040B0A09000000000000" pitchFamily="49" charset="-128"/>
                <a:ea typeface="HG創英角ﾎﾟｯﾌﾟ体" panose="040B0A09000000000000" pitchFamily="49" charset="-128"/>
              </a:rPr>
              <a:t>講習会</a:t>
            </a:r>
            <a:endParaRPr lang="ja-JP" altLang="en-US" dirty="0">
              <a:ln w="12700">
                <a:solidFill>
                  <a:schemeClr val="bg1"/>
                </a:solidFill>
              </a:ln>
              <a:latin typeface="HG創英角ﾎﾟｯﾌﾟ体" panose="040B0A09000000000000" pitchFamily="49" charset="-128"/>
              <a:ea typeface="HG創英角ﾎﾟｯﾌﾟ体" panose="040B0A09000000000000" pitchFamily="49" charset="-128"/>
            </a:endParaRPr>
          </a:p>
        </p:txBody>
      </p:sp>
      <p:sp>
        <p:nvSpPr>
          <p:cNvPr id="14" name="角丸四角形吹き出し 13"/>
          <p:cNvSpPr/>
          <p:nvPr/>
        </p:nvSpPr>
        <p:spPr>
          <a:xfrm>
            <a:off x="4228578" y="2390693"/>
            <a:ext cx="1964298" cy="271165"/>
          </a:xfrm>
          <a:prstGeom prst="wedgeRoundRectCallout">
            <a:avLst>
              <a:gd name="adj1" fmla="val -20187"/>
              <a:gd name="adj2" fmla="val 8460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円/楕円 73"/>
          <p:cNvSpPr/>
          <p:nvPr/>
        </p:nvSpPr>
        <p:spPr>
          <a:xfrm>
            <a:off x="3710603" y="2324762"/>
            <a:ext cx="2936543" cy="3795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合格のための第一歩！</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1" name="メモ 80"/>
          <p:cNvSpPr/>
          <p:nvPr/>
        </p:nvSpPr>
        <p:spPr>
          <a:xfrm>
            <a:off x="4096393" y="4865467"/>
            <a:ext cx="2762930" cy="3430165"/>
          </a:xfrm>
          <a:prstGeom prst="foldedCorner">
            <a:avLst>
              <a:gd name="adj" fmla="val 1325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334" b="1" dirty="0">
                <a:solidFill>
                  <a:schemeClr val="tx1"/>
                </a:solidFill>
                <a:latin typeface="HG丸ｺﾞｼｯｸM-PRO" panose="020F0600000000000000" pitchFamily="50" charset="-128"/>
                <a:ea typeface="HG丸ｺﾞｼｯｸM-PRO" panose="020F0600000000000000" pitchFamily="50" charset="-128"/>
              </a:rPr>
              <a:t>学習スタート期のポイント</a:t>
            </a:r>
            <a:endParaRPr lang="en-US" altLang="ja-JP" sz="1334"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334" b="1" dirty="0">
                <a:solidFill>
                  <a:schemeClr val="tx1"/>
                </a:solidFill>
                <a:latin typeface="HG丸ｺﾞｼｯｸM-PRO" panose="020F0600000000000000" pitchFamily="50" charset="-128"/>
                <a:ea typeface="HG丸ｺﾞｼｯｸM-PRO" panose="020F0600000000000000" pitchFamily="50" charset="-128"/>
              </a:rPr>
              <a:t>（判断推理・数的推理）</a:t>
            </a:r>
            <a:endParaRPr lang="en-US" altLang="ja-JP" sz="1334"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762" dirty="0">
              <a:solidFill>
                <a:schemeClr val="tx1"/>
              </a:solidFill>
              <a:latin typeface="HGS創英角ﾎﾟｯﾌﾟ体" panose="040B0A00000000000000" pitchFamily="50" charset="-128"/>
              <a:ea typeface="HGS創英角ﾎﾟｯﾌﾟ体" panose="040B0A00000000000000" pitchFamily="50" charset="-128"/>
            </a:endParaRPr>
          </a:p>
          <a:p>
            <a:pPr>
              <a:lnSpc>
                <a:spcPct val="150000"/>
              </a:lnSpc>
            </a:pPr>
            <a:r>
              <a:rPr lang="ja-JP" altLang="en-US" sz="1000" dirty="0">
                <a:solidFill>
                  <a:schemeClr val="tx1"/>
                </a:solidFill>
              </a:rPr>
              <a:t>　</a:t>
            </a:r>
            <a:r>
              <a:rPr lang="en-US" altLang="ja-JP" sz="1000" dirty="0">
                <a:solidFill>
                  <a:schemeClr val="tx1"/>
                </a:solidFill>
              </a:rPr>
              <a:t>4</a:t>
            </a:r>
            <a:r>
              <a:rPr lang="ja-JP" altLang="en-US" sz="1000" dirty="0">
                <a:solidFill>
                  <a:schemeClr val="tx1"/>
                </a:solidFill>
              </a:rPr>
              <a:t>月からいよいよ新学年となり、本格的に公務員試験対策を始める人も多いと思います。</a:t>
            </a:r>
            <a:endParaRPr lang="en-US" altLang="ja-JP" sz="1000" dirty="0">
              <a:solidFill>
                <a:schemeClr val="tx1"/>
              </a:solidFill>
            </a:endParaRPr>
          </a:p>
          <a:p>
            <a:pPr>
              <a:lnSpc>
                <a:spcPct val="150000"/>
              </a:lnSpc>
            </a:pPr>
            <a:r>
              <a:rPr lang="ja-JP" altLang="en-US" sz="1000" dirty="0">
                <a:solidFill>
                  <a:schemeClr val="tx1"/>
                </a:solidFill>
              </a:rPr>
              <a:t>　公務員試験は、公務員試験特有の</a:t>
            </a:r>
            <a:r>
              <a:rPr lang="en-US" altLang="ja-JP" sz="1000" dirty="0">
                <a:solidFill>
                  <a:schemeClr val="tx1"/>
                </a:solidFill>
              </a:rPr>
              <a:t>『</a:t>
            </a:r>
            <a:r>
              <a:rPr lang="ja-JP" altLang="en-US" sz="1000" dirty="0">
                <a:solidFill>
                  <a:schemeClr val="tx1"/>
                </a:solidFill>
              </a:rPr>
              <a:t>一般知能分野</a:t>
            </a:r>
            <a:r>
              <a:rPr lang="en-US" altLang="ja-JP" sz="1000" dirty="0">
                <a:solidFill>
                  <a:schemeClr val="tx1"/>
                </a:solidFill>
              </a:rPr>
              <a:t>』</a:t>
            </a:r>
            <a:r>
              <a:rPr lang="ja-JP" altLang="en-US" sz="1000" dirty="0">
                <a:solidFill>
                  <a:schemeClr val="tx1"/>
                </a:solidFill>
              </a:rPr>
              <a:t>と、高校までに履修したことのある</a:t>
            </a:r>
            <a:r>
              <a:rPr lang="en-US" altLang="ja-JP" sz="1000" dirty="0">
                <a:solidFill>
                  <a:schemeClr val="tx1"/>
                </a:solidFill>
              </a:rPr>
              <a:t>『</a:t>
            </a:r>
            <a:r>
              <a:rPr lang="ja-JP" altLang="en-US" sz="1000" dirty="0">
                <a:solidFill>
                  <a:schemeClr val="tx1"/>
                </a:solidFill>
              </a:rPr>
              <a:t>一般知識分野</a:t>
            </a:r>
            <a:r>
              <a:rPr lang="en-US" altLang="ja-JP" sz="1000" dirty="0">
                <a:solidFill>
                  <a:schemeClr val="tx1"/>
                </a:solidFill>
              </a:rPr>
              <a:t>』</a:t>
            </a:r>
            <a:r>
              <a:rPr lang="ja-JP" altLang="en-US" sz="1000" dirty="0">
                <a:solidFill>
                  <a:schemeClr val="tx1"/>
                </a:solidFill>
              </a:rPr>
              <a:t>から構成されています。その中で、一般知能分野に含まれる</a:t>
            </a:r>
            <a:r>
              <a:rPr lang="ja-JP" altLang="en-US" sz="1000" u="sng" dirty="0">
                <a:solidFill>
                  <a:schemeClr val="tx1"/>
                </a:solidFill>
              </a:rPr>
              <a:t>判断推理・数的推理</a:t>
            </a:r>
            <a:r>
              <a:rPr lang="ja-JP" altLang="en-US" sz="1000" dirty="0">
                <a:solidFill>
                  <a:schemeClr val="tx1"/>
                </a:solidFill>
              </a:rPr>
              <a:t>は、試験全体に占める出題数が多いため、合否を左右する最重要科目です。どちらの科目も、学習の初期は演習を繰り返し、典型問題のマスターを心がけましょう。特に判断推理は、日々の努力で解けるようになる科目なので今からの学習がお勧めです☆</a:t>
            </a:r>
          </a:p>
        </p:txBody>
      </p:sp>
      <p:sp>
        <p:nvSpPr>
          <p:cNvPr id="94" name="テキスト ボックス 93"/>
          <p:cNvSpPr txBox="1"/>
          <p:nvPr/>
        </p:nvSpPr>
        <p:spPr>
          <a:xfrm>
            <a:off x="395197" y="5833194"/>
            <a:ext cx="4023263" cy="1200329"/>
          </a:xfrm>
          <a:prstGeom prst="rect">
            <a:avLst/>
          </a:prstGeom>
          <a:noFill/>
        </p:spPr>
        <p:txBody>
          <a:bodyPr wrap="square" rtlCol="0">
            <a:spAutoFit/>
          </a:bodyPr>
          <a:lstStyle/>
          <a:p>
            <a:pPr>
              <a:lnSpc>
                <a:spcPct val="150000"/>
              </a:lnSpc>
            </a:pPr>
            <a:r>
              <a:rPr lang="en-US" altLang="ja-JP" sz="1200" dirty="0" smtClean="0">
                <a:latin typeface="+mn-ea"/>
              </a:rPr>
              <a:t>【</a:t>
            </a:r>
            <a:r>
              <a:rPr lang="ja-JP" altLang="en-US" sz="1200" dirty="0" smtClean="0">
                <a:latin typeface="+mn-ea"/>
              </a:rPr>
              <a:t>日時</a:t>
            </a:r>
            <a:r>
              <a:rPr lang="en-US" altLang="ja-JP" sz="1200" dirty="0" smtClean="0">
                <a:latin typeface="+mn-ea"/>
              </a:rPr>
              <a:t>】</a:t>
            </a:r>
            <a:r>
              <a:rPr lang="ja-JP" altLang="en-US" sz="1200" dirty="0" smtClean="0">
                <a:latin typeface="+mn-ea"/>
              </a:rPr>
              <a:t>　</a:t>
            </a:r>
            <a:r>
              <a:rPr lang="en-US" altLang="ja-JP" sz="1200" dirty="0" smtClean="0">
                <a:latin typeface="+mn-ea"/>
              </a:rPr>
              <a:t>3/30</a:t>
            </a:r>
            <a:r>
              <a:rPr lang="ja-JP" altLang="en-US" sz="1200" dirty="0" smtClean="0">
                <a:latin typeface="+mn-ea"/>
              </a:rPr>
              <a:t>（</a:t>
            </a:r>
            <a:r>
              <a:rPr lang="ja-JP" altLang="en-US" sz="1200" dirty="0">
                <a:latin typeface="+mn-ea"/>
              </a:rPr>
              <a:t>月</a:t>
            </a:r>
            <a:r>
              <a:rPr lang="ja-JP" altLang="en-US" sz="1200" dirty="0" smtClean="0">
                <a:latin typeface="+mn-ea"/>
              </a:rPr>
              <a:t>）～</a:t>
            </a:r>
            <a:r>
              <a:rPr lang="en-US" altLang="ja-JP" sz="1200" dirty="0" smtClean="0">
                <a:latin typeface="+mn-ea"/>
              </a:rPr>
              <a:t>4/1</a:t>
            </a:r>
            <a:r>
              <a:rPr lang="ja-JP" altLang="en-US" sz="1200" dirty="0" smtClean="0">
                <a:latin typeface="+mn-ea"/>
              </a:rPr>
              <a:t>（</a:t>
            </a:r>
            <a:r>
              <a:rPr lang="ja-JP" altLang="en-US" sz="1200" dirty="0">
                <a:latin typeface="+mn-ea"/>
              </a:rPr>
              <a:t>水</a:t>
            </a:r>
            <a:r>
              <a:rPr lang="ja-JP" altLang="en-US" sz="1200" dirty="0" smtClean="0">
                <a:latin typeface="+mn-ea"/>
              </a:rPr>
              <a:t>）　</a:t>
            </a:r>
            <a:endParaRPr lang="en-US" altLang="ja-JP" sz="1200" dirty="0" smtClean="0">
              <a:latin typeface="+mn-ea"/>
            </a:endParaRPr>
          </a:p>
          <a:p>
            <a:pPr>
              <a:lnSpc>
                <a:spcPct val="150000"/>
              </a:lnSpc>
            </a:pPr>
            <a:r>
              <a:rPr lang="ja-JP" altLang="en-US" sz="1200" dirty="0">
                <a:latin typeface="+mn-ea"/>
              </a:rPr>
              <a:t>　</a:t>
            </a:r>
            <a:r>
              <a:rPr lang="ja-JP" altLang="en-US" sz="1200" dirty="0" smtClean="0">
                <a:latin typeface="+mn-ea"/>
              </a:rPr>
              <a:t>　　　　</a:t>
            </a:r>
            <a:r>
              <a:rPr lang="en-US" altLang="ja-JP" sz="1200" dirty="0" smtClean="0">
                <a:latin typeface="+mn-ea"/>
              </a:rPr>
              <a:t>12</a:t>
            </a:r>
            <a:r>
              <a:rPr lang="ja-JP" altLang="en-US" sz="1200" dirty="0" smtClean="0">
                <a:latin typeface="+mn-ea"/>
              </a:rPr>
              <a:t>：</a:t>
            </a:r>
            <a:r>
              <a:rPr lang="en-US" altLang="ja-JP" sz="1200" dirty="0">
                <a:latin typeface="+mn-ea"/>
              </a:rPr>
              <a:t>5</a:t>
            </a:r>
            <a:r>
              <a:rPr lang="en-US" altLang="ja-JP" sz="1200" dirty="0" smtClean="0">
                <a:latin typeface="+mn-ea"/>
              </a:rPr>
              <a:t>0</a:t>
            </a:r>
            <a:r>
              <a:rPr lang="ja-JP" altLang="en-US" sz="1200" dirty="0" smtClean="0">
                <a:latin typeface="+mn-ea"/>
              </a:rPr>
              <a:t>～</a:t>
            </a:r>
            <a:r>
              <a:rPr lang="en-US" altLang="ja-JP" sz="1200" dirty="0" smtClean="0">
                <a:latin typeface="+mn-ea"/>
              </a:rPr>
              <a:t>15</a:t>
            </a:r>
            <a:r>
              <a:rPr lang="ja-JP" altLang="en-US" sz="1200" dirty="0" smtClean="0">
                <a:latin typeface="+mn-ea"/>
              </a:rPr>
              <a:t>：</a:t>
            </a:r>
            <a:r>
              <a:rPr lang="en-US" altLang="ja-JP" sz="1200" dirty="0">
                <a:latin typeface="+mn-ea"/>
              </a:rPr>
              <a:t>4</a:t>
            </a:r>
            <a:r>
              <a:rPr lang="en-US" altLang="ja-JP" sz="1200" dirty="0" smtClean="0">
                <a:latin typeface="+mn-ea"/>
              </a:rPr>
              <a:t>0</a:t>
            </a:r>
            <a:r>
              <a:rPr lang="ja-JP" altLang="en-US" sz="1200" dirty="0" smtClean="0">
                <a:latin typeface="+mn-ea"/>
              </a:rPr>
              <a:t>（</a:t>
            </a:r>
            <a:r>
              <a:rPr lang="en-US" altLang="ja-JP" sz="1200" dirty="0" smtClean="0">
                <a:latin typeface="+mn-ea"/>
              </a:rPr>
              <a:t>50</a:t>
            </a:r>
            <a:r>
              <a:rPr lang="ja-JP" altLang="en-US" sz="1200" dirty="0" smtClean="0">
                <a:latin typeface="+mn-ea"/>
              </a:rPr>
              <a:t>分講義</a:t>
            </a:r>
            <a:r>
              <a:rPr lang="en-US" altLang="ja-JP" sz="1200" dirty="0" smtClean="0">
                <a:latin typeface="+mn-ea"/>
              </a:rPr>
              <a:t>×3</a:t>
            </a:r>
            <a:r>
              <a:rPr lang="ja-JP" altLang="en-US" sz="1200" dirty="0" smtClean="0">
                <a:latin typeface="+mn-ea"/>
              </a:rPr>
              <a:t>コマ）</a:t>
            </a:r>
            <a:endParaRPr lang="en-US" altLang="ja-JP" sz="1200" dirty="0" smtClean="0">
              <a:latin typeface="+mn-ea"/>
            </a:endParaRPr>
          </a:p>
          <a:p>
            <a:pPr>
              <a:lnSpc>
                <a:spcPct val="150000"/>
              </a:lnSpc>
            </a:pPr>
            <a:r>
              <a:rPr lang="en-US" altLang="ja-JP" sz="1200" dirty="0" smtClean="0">
                <a:latin typeface="+mn-ea"/>
              </a:rPr>
              <a:t>【</a:t>
            </a:r>
            <a:r>
              <a:rPr lang="ja-JP" altLang="en-US" sz="1200" dirty="0" smtClean="0">
                <a:latin typeface="+mn-ea"/>
              </a:rPr>
              <a:t>申込</a:t>
            </a:r>
            <a:r>
              <a:rPr lang="en-US" altLang="ja-JP" sz="1200" dirty="0" smtClean="0">
                <a:latin typeface="+mn-ea"/>
              </a:rPr>
              <a:t>】</a:t>
            </a:r>
            <a:r>
              <a:rPr lang="ja-JP" altLang="en-US" sz="1200" dirty="0" smtClean="0">
                <a:latin typeface="+mn-ea"/>
              </a:rPr>
              <a:t>　お電話又はメールにてご予約ください。</a:t>
            </a:r>
            <a:endParaRPr lang="en-US" altLang="ja-JP" sz="1200" dirty="0" smtClean="0">
              <a:latin typeface="+mn-ea"/>
            </a:endParaRPr>
          </a:p>
          <a:p>
            <a:pPr>
              <a:lnSpc>
                <a:spcPct val="150000"/>
              </a:lnSpc>
            </a:pPr>
            <a:r>
              <a:rPr lang="en-US" altLang="ja-JP" sz="1200" dirty="0">
                <a:latin typeface="+mn-ea"/>
              </a:rPr>
              <a:t>【</a:t>
            </a:r>
            <a:r>
              <a:rPr lang="ja-JP" altLang="en-US" sz="1200" dirty="0" smtClean="0">
                <a:latin typeface="+mn-ea"/>
              </a:rPr>
              <a:t>費用</a:t>
            </a:r>
            <a:r>
              <a:rPr lang="en-US" altLang="ja-JP" sz="1200" dirty="0" smtClean="0">
                <a:latin typeface="+mn-ea"/>
              </a:rPr>
              <a:t>】</a:t>
            </a:r>
            <a:r>
              <a:rPr lang="ja-JP" altLang="en-US" sz="1200" dirty="0" smtClean="0">
                <a:latin typeface="+mn-ea"/>
              </a:rPr>
              <a:t>　無料</a:t>
            </a:r>
            <a:endParaRPr lang="en-US" altLang="ja-JP" sz="1200" u="sng" dirty="0" smtClean="0">
              <a:latin typeface="+mn-ea"/>
            </a:endParaRPr>
          </a:p>
        </p:txBody>
      </p:sp>
      <p:pic>
        <p:nvPicPr>
          <p:cNvPr id="84" name="図 83"/>
          <p:cNvPicPr>
            <a:picLocks noChangeAspect="1"/>
          </p:cNvPicPr>
          <p:nvPr/>
        </p:nvPicPr>
        <p:blipFill>
          <a:blip r:embed="rId22" cstate="print">
            <a:extLst>
              <a:ext uri="{BEBA8EAE-BF5A-486C-A8C5-ECC9F3942E4B}">
                <a14:imgProps xmlns:a14="http://schemas.microsoft.com/office/drawing/2010/main">
                  <a14:imgLayer r:embed="rId23">
                    <a14:imgEffect>
                      <a14:backgroundRemoval t="0" b="96364" l="0" r="99057"/>
                    </a14:imgEffect>
                  </a14:imgLayer>
                </a14:imgProps>
              </a:ext>
              <a:ext uri="{28A0092B-C50C-407E-A947-70E740481C1C}">
                <a14:useLocalDpi xmlns:a14="http://schemas.microsoft.com/office/drawing/2010/main" val="0"/>
              </a:ext>
            </a:extLst>
          </a:blip>
          <a:stretch>
            <a:fillRect/>
          </a:stretch>
        </p:blipFill>
        <p:spPr>
          <a:xfrm>
            <a:off x="101003" y="61552"/>
            <a:ext cx="294194" cy="188413"/>
          </a:xfrm>
          <a:prstGeom prst="rect">
            <a:avLst/>
          </a:prstGeom>
          <a:noFill/>
        </p:spPr>
      </p:pic>
      <p:graphicFrame>
        <p:nvGraphicFramePr>
          <p:cNvPr id="85" name="表 84"/>
          <p:cNvGraphicFramePr>
            <a:graphicFrameLocks noGrp="1"/>
          </p:cNvGraphicFramePr>
          <p:nvPr>
            <p:extLst>
              <p:ext uri="{D42A27DB-BD31-4B8C-83A1-F6EECF244321}">
                <p14:modId xmlns:p14="http://schemas.microsoft.com/office/powerpoint/2010/main" val="3064729520"/>
              </p:ext>
            </p:extLst>
          </p:nvPr>
        </p:nvGraphicFramePr>
        <p:xfrm>
          <a:off x="435794" y="7011224"/>
          <a:ext cx="3438592" cy="1320240"/>
        </p:xfrm>
        <a:graphic>
          <a:graphicData uri="http://schemas.openxmlformats.org/drawingml/2006/table">
            <a:tbl>
              <a:tblPr firstRow="1" bandRow="1">
                <a:tableStyleId>{5C22544A-7EE6-4342-B048-85BDC9FD1C3A}</a:tableStyleId>
              </a:tblPr>
              <a:tblGrid>
                <a:gridCol w="896521"/>
                <a:gridCol w="847357"/>
                <a:gridCol w="847357"/>
                <a:gridCol w="847357"/>
              </a:tblGrid>
              <a:tr h="236004">
                <a:tc>
                  <a:txBody>
                    <a:bodyPr/>
                    <a:lstStyle/>
                    <a:p>
                      <a:pPr algn="ctr"/>
                      <a:endParaRPr kumimoji="1" lang="ja-JP" altLang="en-US" sz="900" dirty="0">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smtClean="0">
                          <a:solidFill>
                            <a:schemeClr val="tx1"/>
                          </a:solidFill>
                          <a:latin typeface="+mn-ea"/>
                          <a:ea typeface="+mn-ea"/>
                        </a:rPr>
                        <a:t>3/30(</a:t>
                      </a:r>
                      <a:r>
                        <a:rPr kumimoji="1" lang="ja-JP" altLang="en-US" sz="900" dirty="0" smtClean="0">
                          <a:solidFill>
                            <a:schemeClr val="tx1"/>
                          </a:solidFill>
                          <a:latin typeface="+mn-ea"/>
                          <a:ea typeface="+mn-ea"/>
                        </a:rPr>
                        <a:t>月</a:t>
                      </a:r>
                      <a:r>
                        <a:rPr kumimoji="1" lang="en-US" altLang="ja-JP" sz="900" dirty="0" smtClean="0">
                          <a:solidFill>
                            <a:schemeClr val="tx1"/>
                          </a:solidFill>
                          <a:latin typeface="+mn-ea"/>
                          <a:ea typeface="+mn-ea"/>
                        </a:rPr>
                        <a:t>)</a:t>
                      </a: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smtClean="0">
                          <a:solidFill>
                            <a:schemeClr val="tx1"/>
                          </a:solidFill>
                          <a:latin typeface="+mn-ea"/>
                          <a:ea typeface="+mn-ea"/>
                        </a:rPr>
                        <a:t>3/31(</a:t>
                      </a:r>
                      <a:r>
                        <a:rPr kumimoji="1" lang="ja-JP" altLang="en-US" sz="900" dirty="0" smtClean="0">
                          <a:solidFill>
                            <a:schemeClr val="tx1"/>
                          </a:solidFill>
                          <a:latin typeface="+mn-ea"/>
                          <a:ea typeface="+mn-ea"/>
                        </a:rPr>
                        <a:t>火</a:t>
                      </a:r>
                      <a:r>
                        <a:rPr kumimoji="1" lang="en-US" altLang="ja-JP" sz="900" dirty="0" smtClean="0">
                          <a:solidFill>
                            <a:schemeClr val="tx1"/>
                          </a:solidFill>
                          <a:latin typeface="+mn-ea"/>
                          <a:ea typeface="+mn-ea"/>
                        </a:rPr>
                        <a:t>)</a:t>
                      </a:r>
                      <a:endParaRPr kumimoji="1" lang="ja-JP" altLang="en-US" sz="900" dirty="0">
                        <a:solidFill>
                          <a:schemeClr val="tx1"/>
                        </a:solidFill>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smtClean="0">
                          <a:solidFill>
                            <a:schemeClr val="tx1"/>
                          </a:solidFill>
                          <a:latin typeface="+mn-ea"/>
                          <a:ea typeface="+mn-ea"/>
                        </a:rPr>
                        <a:t>4/1(</a:t>
                      </a:r>
                      <a:r>
                        <a:rPr kumimoji="1" lang="ja-JP" altLang="en-US" sz="900" dirty="0" smtClean="0">
                          <a:solidFill>
                            <a:schemeClr val="tx1"/>
                          </a:solidFill>
                          <a:latin typeface="+mn-ea"/>
                          <a:ea typeface="+mn-ea"/>
                        </a:rPr>
                        <a:t>水</a:t>
                      </a:r>
                      <a:r>
                        <a:rPr kumimoji="1" lang="en-US" altLang="ja-JP" sz="900" dirty="0" smtClean="0">
                          <a:solidFill>
                            <a:schemeClr val="tx1"/>
                          </a:solidFill>
                          <a:latin typeface="+mn-ea"/>
                          <a:ea typeface="+mn-ea"/>
                        </a:rPr>
                        <a:t>)</a:t>
                      </a:r>
                      <a:endParaRPr kumimoji="1" lang="ja-JP" altLang="en-US" sz="900" dirty="0">
                        <a:solidFill>
                          <a:schemeClr val="tx1"/>
                        </a:solidFill>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7125">
                <a:tc>
                  <a:txBody>
                    <a:bodyPr/>
                    <a:lstStyle/>
                    <a:p>
                      <a:pPr algn="ctr"/>
                      <a:r>
                        <a:rPr kumimoji="1" lang="en-US" altLang="ja-JP" sz="900" dirty="0" smtClean="0">
                          <a:solidFill>
                            <a:schemeClr val="tx1"/>
                          </a:solidFill>
                          <a:latin typeface="+mn-ea"/>
                          <a:ea typeface="+mn-ea"/>
                        </a:rPr>
                        <a:t>12</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50</a:t>
                      </a:r>
                      <a:r>
                        <a:rPr kumimoji="1" lang="ja-JP" altLang="en-US" sz="900" dirty="0" smtClean="0">
                          <a:solidFill>
                            <a:schemeClr val="tx1"/>
                          </a:solidFill>
                          <a:latin typeface="+mn-ea"/>
                          <a:ea typeface="+mn-ea"/>
                        </a:rPr>
                        <a:t>～</a:t>
                      </a:r>
                      <a:endParaRPr kumimoji="1" lang="en-US" altLang="ja-JP" sz="900" dirty="0" smtClean="0">
                        <a:solidFill>
                          <a:schemeClr val="tx1"/>
                        </a:solidFill>
                        <a:latin typeface="+mn-ea"/>
                        <a:ea typeface="+mn-ea"/>
                      </a:endParaRPr>
                    </a:p>
                    <a:p>
                      <a:pPr algn="ctr"/>
                      <a:r>
                        <a:rPr kumimoji="1" lang="en-US" altLang="ja-JP" sz="900" dirty="0" smtClean="0">
                          <a:solidFill>
                            <a:schemeClr val="tx1"/>
                          </a:solidFill>
                          <a:latin typeface="+mn-ea"/>
                          <a:ea typeface="+mn-ea"/>
                        </a:rPr>
                        <a:t>13</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40</a:t>
                      </a:r>
                      <a:endParaRPr kumimoji="1" lang="ja-JP" altLang="en-US" sz="900" dirty="0">
                        <a:solidFill>
                          <a:schemeClr val="tx1"/>
                        </a:solidFill>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判断推理</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r>
                        <a:rPr kumimoji="1" lang="ja-JP" altLang="en-US" sz="900" dirty="0" smtClean="0">
                          <a:latin typeface="+mn-ea"/>
                          <a:ea typeface="+mn-ea"/>
                        </a:rPr>
                        <a:t>数的推理</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政治</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7125">
                <a:tc>
                  <a:txBody>
                    <a:bodyPr/>
                    <a:lstStyle/>
                    <a:p>
                      <a:pPr algn="ctr"/>
                      <a:r>
                        <a:rPr kumimoji="1" lang="en-US" altLang="ja-JP" sz="900" dirty="0" smtClean="0">
                          <a:solidFill>
                            <a:schemeClr val="tx1"/>
                          </a:solidFill>
                          <a:latin typeface="+mn-ea"/>
                          <a:ea typeface="+mn-ea"/>
                        </a:rPr>
                        <a:t>13</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50</a:t>
                      </a:r>
                      <a:r>
                        <a:rPr kumimoji="1" lang="ja-JP" altLang="en-US" sz="900" dirty="0" smtClean="0">
                          <a:solidFill>
                            <a:schemeClr val="tx1"/>
                          </a:solidFill>
                          <a:latin typeface="+mn-ea"/>
                          <a:ea typeface="+mn-ea"/>
                        </a:rPr>
                        <a:t>～</a:t>
                      </a:r>
                      <a:endParaRPr kumimoji="1" lang="en-US" altLang="ja-JP" sz="900" dirty="0" smtClean="0">
                        <a:solidFill>
                          <a:schemeClr val="tx1"/>
                        </a:solidFill>
                        <a:latin typeface="+mn-ea"/>
                        <a:ea typeface="+mn-ea"/>
                      </a:endParaRPr>
                    </a:p>
                    <a:p>
                      <a:pPr algn="ctr"/>
                      <a:r>
                        <a:rPr kumimoji="1" lang="en-US" altLang="ja-JP" sz="900" dirty="0" smtClean="0">
                          <a:solidFill>
                            <a:schemeClr val="tx1"/>
                          </a:solidFill>
                          <a:latin typeface="+mn-ea"/>
                          <a:ea typeface="+mn-ea"/>
                        </a:rPr>
                        <a:t>14</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40</a:t>
                      </a:r>
                      <a:endParaRPr kumimoji="1" lang="ja-JP" altLang="en-US" sz="900" dirty="0">
                        <a:solidFill>
                          <a:schemeClr val="tx1"/>
                        </a:solidFill>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判断推理</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r>
                        <a:rPr kumimoji="1" lang="ja-JP" altLang="en-US" sz="900" dirty="0" smtClean="0">
                          <a:latin typeface="+mn-ea"/>
                          <a:ea typeface="+mn-ea"/>
                        </a:rPr>
                        <a:t>数的推理</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政治</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7125">
                <a:tc>
                  <a:txBody>
                    <a:bodyPr/>
                    <a:lstStyle/>
                    <a:p>
                      <a:pPr algn="ctr"/>
                      <a:r>
                        <a:rPr kumimoji="1" lang="en-US" altLang="ja-JP" sz="900" dirty="0" smtClean="0">
                          <a:solidFill>
                            <a:schemeClr val="tx1"/>
                          </a:solidFill>
                          <a:latin typeface="+mn-ea"/>
                          <a:ea typeface="+mn-ea"/>
                        </a:rPr>
                        <a:t>14</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50</a:t>
                      </a:r>
                      <a:r>
                        <a:rPr kumimoji="1" lang="ja-JP" altLang="en-US" sz="900" dirty="0" smtClean="0">
                          <a:solidFill>
                            <a:schemeClr val="tx1"/>
                          </a:solidFill>
                          <a:latin typeface="+mn-ea"/>
                          <a:ea typeface="+mn-ea"/>
                        </a:rPr>
                        <a:t>～</a:t>
                      </a:r>
                      <a:endParaRPr kumimoji="1" lang="en-US" altLang="ja-JP" sz="900" dirty="0" smtClean="0">
                        <a:solidFill>
                          <a:schemeClr val="tx1"/>
                        </a:solidFill>
                        <a:latin typeface="+mn-ea"/>
                        <a:ea typeface="+mn-ea"/>
                      </a:endParaRPr>
                    </a:p>
                    <a:p>
                      <a:pPr algn="ctr"/>
                      <a:r>
                        <a:rPr kumimoji="1" lang="en-US" altLang="ja-JP" sz="900" dirty="0" smtClean="0">
                          <a:solidFill>
                            <a:schemeClr val="tx1"/>
                          </a:solidFill>
                          <a:latin typeface="+mn-ea"/>
                          <a:ea typeface="+mn-ea"/>
                        </a:rPr>
                        <a:t>15</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40</a:t>
                      </a:r>
                      <a:endParaRPr kumimoji="1" lang="ja-JP" altLang="en-US" sz="900" dirty="0">
                        <a:solidFill>
                          <a:schemeClr val="tx1"/>
                        </a:solidFill>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空間把握</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経済</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二次対策</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75340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グループ化 49"/>
          <p:cNvGrpSpPr/>
          <p:nvPr/>
        </p:nvGrpSpPr>
        <p:grpSpPr>
          <a:xfrm>
            <a:off x="-1949" y="3717213"/>
            <a:ext cx="7202849" cy="1057196"/>
            <a:chOff x="-7380943" y="8696200"/>
            <a:chExt cx="7202849" cy="1838649"/>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58995" b="4831"/>
            <a:stretch/>
          </p:blipFill>
          <p:spPr>
            <a:xfrm>
              <a:off x="-7380943" y="8698238"/>
              <a:ext cx="3600562" cy="1836611"/>
            </a:xfrm>
            <a:prstGeom prst="rect">
              <a:avLst/>
            </a:prstGeom>
          </p:spPr>
        </p:pic>
        <p:pic>
          <p:nvPicPr>
            <p:cNvPr id="79" name="図 78"/>
            <p:cNvPicPr>
              <a:picLocks noChangeAspect="1"/>
            </p:cNvPicPr>
            <p:nvPr/>
          </p:nvPicPr>
          <p:blipFill rotWithShape="1">
            <a:blip r:embed="rId3">
              <a:extLst>
                <a:ext uri="{28A0092B-C50C-407E-A947-70E740481C1C}">
                  <a14:useLocalDpi xmlns:a14="http://schemas.microsoft.com/office/drawing/2010/main" val="0"/>
                </a:ext>
              </a:extLst>
            </a:blip>
            <a:srcRect t="58995" b="4791"/>
            <a:stretch/>
          </p:blipFill>
          <p:spPr>
            <a:xfrm>
              <a:off x="-3784768" y="8696200"/>
              <a:ext cx="3606674" cy="1838648"/>
            </a:xfrm>
            <a:prstGeom prst="rect">
              <a:avLst/>
            </a:prstGeom>
          </p:spPr>
        </p:pic>
      </p:grpSp>
      <p:sp>
        <p:nvSpPr>
          <p:cNvPr id="76" name="タイトル 1"/>
          <p:cNvSpPr txBox="1">
            <a:spLocks/>
          </p:cNvSpPr>
          <p:nvPr/>
        </p:nvSpPr>
        <p:spPr>
          <a:xfrm>
            <a:off x="7488882" y="1565054"/>
            <a:ext cx="5184576" cy="1226746"/>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r>
              <a:rPr lang="ja-JP" altLang="en-US" b="1" dirty="0" smtClean="0">
                <a:ln w="44450">
                  <a:noFill/>
                </a:ln>
                <a:solidFill>
                  <a:srgbClr val="000099"/>
                </a:solidFill>
              </a:rPr>
              <a:t>　</a:t>
            </a:r>
            <a:r>
              <a:rPr lang="ja-JP" altLang="en-US" sz="9600" b="1" dirty="0" smtClean="0">
                <a:ln w="190500">
                  <a:solidFill>
                    <a:srgbClr val="FF3399"/>
                  </a:solidFill>
                </a:ln>
                <a:solidFill>
                  <a:srgbClr val="FF66FF"/>
                </a:solidFill>
                <a:latin typeface="HG創英角ﾎﾟｯﾌﾟ体" panose="040B0A09000000000000" pitchFamily="49" charset="-128"/>
                <a:ea typeface="HG創英角ﾎﾟｯﾌﾟ体" panose="040B0A09000000000000" pitchFamily="49" charset="-128"/>
              </a:rPr>
              <a:t>春</a:t>
            </a:r>
            <a:r>
              <a:rPr lang="ja-JP" altLang="en-US" sz="9600" b="1" dirty="0" smtClean="0">
                <a:ln w="190500">
                  <a:solidFill>
                    <a:srgbClr val="0000FF"/>
                  </a:solidFill>
                </a:ln>
                <a:solidFill>
                  <a:srgbClr val="0000FF"/>
                </a:solidFill>
                <a:latin typeface="HG創英角ﾎﾟｯﾌﾟ体" panose="040B0A09000000000000" pitchFamily="49" charset="-128"/>
                <a:ea typeface="HG創英角ﾎﾟｯﾌﾟ体" panose="040B0A09000000000000" pitchFamily="49" charset="-128"/>
              </a:rPr>
              <a:t>期</a:t>
            </a:r>
            <a:r>
              <a:rPr lang="ja-JP" altLang="en-US" b="1" dirty="0" smtClean="0">
                <a:ln w="190500">
                  <a:solidFill>
                    <a:srgbClr val="FF3399"/>
                  </a:solidFill>
                </a:ln>
                <a:solidFill>
                  <a:srgbClr val="FF66FF"/>
                </a:solidFill>
                <a:latin typeface="HG創英角ﾎﾟｯﾌﾟ体" panose="040B0A09000000000000" pitchFamily="49" charset="-128"/>
                <a:ea typeface="HG創英角ﾎﾟｯﾌﾟ体" panose="040B0A09000000000000" pitchFamily="49" charset="-128"/>
              </a:rPr>
              <a:t>講</a:t>
            </a:r>
            <a:r>
              <a:rPr lang="ja-JP" altLang="en-US" b="1" dirty="0" smtClean="0">
                <a:ln w="190500">
                  <a:solidFill>
                    <a:srgbClr val="0000FF"/>
                  </a:solidFill>
                </a:ln>
                <a:solidFill>
                  <a:srgbClr val="3399FF"/>
                </a:solidFill>
                <a:latin typeface="HG創英角ﾎﾟｯﾌﾟ体" panose="040B0A09000000000000" pitchFamily="49" charset="-128"/>
                <a:ea typeface="HG創英角ﾎﾟｯﾌﾟ体" panose="040B0A09000000000000" pitchFamily="49" charset="-128"/>
              </a:rPr>
              <a:t>習</a:t>
            </a:r>
            <a:r>
              <a:rPr lang="ja-JP" altLang="en-US" b="1" dirty="0" smtClean="0">
                <a:ln w="190500">
                  <a:solidFill>
                    <a:srgbClr val="FF3399"/>
                  </a:solidFill>
                </a:ln>
                <a:solidFill>
                  <a:srgbClr val="FF66FF"/>
                </a:solidFill>
                <a:latin typeface="HG創英角ﾎﾟｯﾌﾟ体" panose="040B0A09000000000000" pitchFamily="49" charset="-128"/>
                <a:ea typeface="HG創英角ﾎﾟｯﾌﾟ体" panose="040B0A09000000000000" pitchFamily="49" charset="-128"/>
              </a:rPr>
              <a:t>会</a:t>
            </a:r>
            <a:endParaRPr lang="ja-JP" altLang="en-US" b="1" dirty="0">
              <a:ln w="190500">
                <a:solidFill>
                  <a:srgbClr val="FF3399"/>
                </a:solidFill>
              </a:ln>
              <a:solidFill>
                <a:srgbClr val="FF66FF"/>
              </a:solidFill>
              <a:latin typeface="HG創英角ﾎﾟｯﾌﾟ体" panose="040B0A09000000000000" pitchFamily="49" charset="-128"/>
              <a:ea typeface="HG創英角ﾎﾟｯﾌﾟ体" panose="040B0A09000000000000" pitchFamily="49" charset="-128"/>
            </a:endParaRPr>
          </a:p>
        </p:txBody>
      </p:sp>
      <p:sp>
        <p:nvSpPr>
          <p:cNvPr id="78" name="タイトル 1"/>
          <p:cNvSpPr txBox="1">
            <a:spLocks/>
          </p:cNvSpPr>
          <p:nvPr/>
        </p:nvSpPr>
        <p:spPr>
          <a:xfrm>
            <a:off x="7482490" y="1581899"/>
            <a:ext cx="5184576" cy="1226746"/>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r>
              <a:rPr lang="ja-JP" altLang="en-US" b="1" dirty="0" smtClean="0">
                <a:ln w="44450">
                  <a:noFill/>
                </a:ln>
                <a:solidFill>
                  <a:srgbClr val="FF00FF"/>
                </a:solidFill>
              </a:rPr>
              <a:t>　</a:t>
            </a:r>
            <a:r>
              <a:rPr lang="ja-JP" altLang="en-US" sz="9600" b="1" dirty="0" smtClean="0">
                <a:ln w="88900">
                  <a:solidFill>
                    <a:schemeClr val="bg1"/>
                  </a:solidFill>
                </a:ln>
                <a:solidFill>
                  <a:schemeClr val="bg1"/>
                </a:solidFill>
                <a:latin typeface="HG創英角ﾎﾟｯﾌﾟ体" panose="040B0A09000000000000" pitchFamily="49" charset="-128"/>
                <a:ea typeface="HG創英角ﾎﾟｯﾌﾟ体" panose="040B0A09000000000000" pitchFamily="49" charset="-128"/>
              </a:rPr>
              <a:t>春期</a:t>
            </a:r>
            <a:r>
              <a:rPr lang="ja-JP" altLang="en-US" b="1" dirty="0" smtClean="0">
                <a:ln w="88900">
                  <a:solidFill>
                    <a:schemeClr val="bg1"/>
                  </a:solidFill>
                </a:ln>
                <a:solidFill>
                  <a:schemeClr val="bg1"/>
                </a:solidFill>
                <a:latin typeface="HG創英角ﾎﾟｯﾌﾟ体" panose="040B0A09000000000000" pitchFamily="49" charset="-128"/>
                <a:ea typeface="HG創英角ﾎﾟｯﾌﾟ体" panose="040B0A09000000000000" pitchFamily="49" charset="-128"/>
              </a:rPr>
              <a:t>講習会</a:t>
            </a:r>
            <a:endParaRPr lang="ja-JP" altLang="en-US" b="1" dirty="0">
              <a:ln w="88900">
                <a:solidFill>
                  <a:schemeClr val="bg1"/>
                </a:solidFill>
              </a:ln>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63" name="図 62"/>
          <p:cNvPicPr>
            <a:picLocks noChangeAspect="1"/>
          </p:cNvPicPr>
          <p:nvPr/>
        </p:nvPicPr>
        <p:blipFill rotWithShape="1">
          <a:blip r:embed="rId4">
            <a:extLst>
              <a:ext uri="{28A0092B-C50C-407E-A947-70E740481C1C}">
                <a14:useLocalDpi xmlns:a14="http://schemas.microsoft.com/office/drawing/2010/main" val="0"/>
              </a:ext>
            </a:extLst>
          </a:blip>
          <a:srcRect r="5282" b="64680"/>
          <a:stretch/>
        </p:blipFill>
        <p:spPr>
          <a:xfrm>
            <a:off x="8484" y="-3549"/>
            <a:ext cx="5988417" cy="1285271"/>
          </a:xfrm>
          <a:prstGeom prst="rect">
            <a:avLst/>
          </a:prstGeom>
        </p:spPr>
      </p:pic>
      <p:sp>
        <p:nvSpPr>
          <p:cNvPr id="12" name="AutoShape 2" descr="本棚　イラスト に対する画像結果"/>
          <p:cNvSpPr>
            <a:spLocks noChangeAspect="1" noChangeArrowheads="1"/>
          </p:cNvSpPr>
          <p:nvPr/>
        </p:nvSpPr>
        <p:spPr bwMode="auto">
          <a:xfrm>
            <a:off x="63500" y="-936625"/>
            <a:ext cx="2295525"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4" descr="本棚　イラスト に対する画像結果"/>
          <p:cNvSpPr>
            <a:spLocks noChangeAspect="1" noChangeArrowheads="1"/>
          </p:cNvSpPr>
          <p:nvPr/>
        </p:nvSpPr>
        <p:spPr bwMode="auto">
          <a:xfrm>
            <a:off x="215900" y="-784225"/>
            <a:ext cx="2295525"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正方形/長方形 47"/>
          <p:cNvSpPr/>
          <p:nvPr/>
        </p:nvSpPr>
        <p:spPr>
          <a:xfrm>
            <a:off x="-1949" y="8472170"/>
            <a:ext cx="7192291" cy="2355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dist"/>
            <a:r>
              <a:rPr kumimoji="1" lang="ja-JP" altLang="en-US" sz="1000" b="1" dirty="0" smtClean="0">
                <a:solidFill>
                  <a:schemeClr val="tx1"/>
                </a:solidFill>
              </a:rPr>
              <a:t>ご予約、お問い合わせはお電話またはメールにてお願い致します</a:t>
            </a:r>
            <a:r>
              <a:rPr kumimoji="1" lang="ja-JP" altLang="en-US" sz="1000" dirty="0" smtClean="0">
                <a:solidFill>
                  <a:schemeClr val="tx1"/>
                </a:solidFill>
              </a:rPr>
              <a:t>。</a:t>
            </a:r>
            <a:endParaRPr kumimoji="1" lang="ja-JP" altLang="en-US" sz="1000" dirty="0">
              <a:solidFill>
                <a:schemeClr val="tx1"/>
              </a:solidFill>
            </a:endParaRPr>
          </a:p>
        </p:txBody>
      </p:sp>
      <p:sp>
        <p:nvSpPr>
          <p:cNvPr id="61" name="テキスト ボックス 60"/>
          <p:cNvSpPr txBox="1"/>
          <p:nvPr/>
        </p:nvSpPr>
        <p:spPr>
          <a:xfrm>
            <a:off x="2497" y="4754887"/>
            <a:ext cx="4023263" cy="1107996"/>
          </a:xfrm>
          <a:prstGeom prst="rect">
            <a:avLst/>
          </a:prstGeom>
          <a:noFill/>
        </p:spPr>
        <p:txBody>
          <a:bodyPr wrap="square" rtlCol="0">
            <a:spAutoFit/>
          </a:bodyPr>
          <a:lstStyle/>
          <a:p>
            <a:pPr>
              <a:lnSpc>
                <a:spcPct val="150000"/>
              </a:lnSpc>
            </a:pPr>
            <a:r>
              <a:rPr kumimoji="1" lang="ja-JP" altLang="en-US" sz="1100" dirty="0" smtClean="0">
                <a:latin typeface="+mn-ea"/>
              </a:rPr>
              <a:t>　</a:t>
            </a:r>
            <a:r>
              <a:rPr kumimoji="1" lang="en-US" altLang="ja-JP" sz="1100" dirty="0" smtClean="0">
                <a:latin typeface="+mn-ea"/>
              </a:rPr>
              <a:t>2020</a:t>
            </a:r>
            <a:r>
              <a:rPr kumimoji="1" lang="ja-JP" altLang="en-US" sz="1100" dirty="0" smtClean="0">
                <a:latin typeface="+mn-ea"/>
              </a:rPr>
              <a:t>年初級公務員試験合格を目指す方を対象に、春期講習会を開講します。</a:t>
            </a:r>
            <a:r>
              <a:rPr kumimoji="1" lang="en-US" altLang="ja-JP" sz="1100" dirty="0" smtClean="0">
                <a:latin typeface="+mn-ea"/>
              </a:rPr>
              <a:t>9</a:t>
            </a:r>
            <a:r>
              <a:rPr kumimoji="1" lang="ja-JP" altLang="en-US" sz="1100" dirty="0" smtClean="0">
                <a:latin typeface="+mn-ea"/>
              </a:rPr>
              <a:t>月の１次試験に向けて、勉強に打ち込んでもらうための</a:t>
            </a:r>
            <a:r>
              <a:rPr lang="ja-JP" altLang="en-US" sz="1100" dirty="0" smtClean="0">
                <a:latin typeface="+mn-ea"/>
              </a:rPr>
              <a:t>“学習スタート”講座です。公務員に興味のあるお友達も誘って、お気軽にご参加ください。</a:t>
            </a:r>
            <a:endParaRPr lang="en-US" altLang="ja-JP" sz="1100" u="sng" dirty="0" smtClean="0">
              <a:latin typeface="+mn-ea"/>
            </a:endParaRPr>
          </a:p>
        </p:txBody>
      </p:sp>
      <p:pic>
        <p:nvPicPr>
          <p:cNvPr id="20" name="図 19"/>
          <p:cNvPicPr>
            <a:picLocks noChangeAspect="1"/>
          </p:cNvPicPr>
          <p:nvPr/>
        </p:nvPicPr>
        <p:blipFill>
          <a:blip r:embed="rId5" cstate="print">
            <a:extLst>
              <a:ext uri="{BEBA8EAE-BF5A-486C-A8C5-ECC9F3942E4B}">
                <a14:imgProps xmlns:a14="http://schemas.microsoft.com/office/drawing/2010/main">
                  <a14:imgLayer r:embed="rId6">
                    <a14:imgEffect>
                      <a14:backgroundRemoval t="9963" b="92683" l="5638" r="75960">
                        <a14:foregroundMark x1="57807" y1="28814" x2="62020" y2="36916"/>
                        <a14:foregroundMark x1="63259" y1="36089" x2="68711" y2="31666"/>
                        <a14:foregroundMark x1="72367" y1="35304" x2="63879" y2="42580"/>
                        <a14:foregroundMark x1="34201" y1="22737" x2="17844" y2="25176"/>
                        <a14:foregroundMark x1="17224" y1="24762" x2="9975" y2="34064"/>
                        <a14:foregroundMark x1="45754" y1="20602" x2="43154" y2="22338"/>
                        <a14:foregroundMark x1="58059" y1="16088" x2="58059" y2="18634"/>
                        <a14:backgroundMark x1="61462" y1="31253" x2="64498" y2="34064"/>
                      </a14:backgroundRemoval>
                    </a14:imgEffect>
                  </a14:imgLayer>
                </a14:imgProps>
              </a:ext>
              <a:ext uri="{28A0092B-C50C-407E-A947-70E740481C1C}">
                <a14:useLocalDpi xmlns:a14="http://schemas.microsoft.com/office/drawing/2010/main" val="0"/>
              </a:ext>
            </a:extLst>
          </a:blip>
          <a:stretch>
            <a:fillRect/>
          </a:stretch>
        </p:blipFill>
        <p:spPr>
          <a:xfrm rot="175857">
            <a:off x="-45111" y="1728298"/>
            <a:ext cx="2176088" cy="3260527"/>
          </a:xfrm>
          <a:prstGeom prst="rect">
            <a:avLst/>
          </a:prstGeom>
        </p:spPr>
      </p:pic>
      <p:grpSp>
        <p:nvGrpSpPr>
          <p:cNvPr id="55" name="グループ化 54"/>
          <p:cNvGrpSpPr/>
          <p:nvPr/>
        </p:nvGrpSpPr>
        <p:grpSpPr>
          <a:xfrm>
            <a:off x="7296297" y="4279240"/>
            <a:ext cx="3007326" cy="2059289"/>
            <a:chOff x="4329424" y="2963107"/>
            <a:chExt cx="3007326" cy="2059289"/>
          </a:xfrm>
        </p:grpSpPr>
        <p:pic>
          <p:nvPicPr>
            <p:cNvPr id="60" name="Picture 2" descr="D:\Temporary Internet Files\Temporary Internet Files\Content.IE5\82LXB809\publicdomainq-0008189jfbjiz[1].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71" b="100000" l="3430" r="89892"/>
                      </a14:imgEffect>
                    </a14:imgLayer>
                  </a14:imgProps>
                </a:ext>
                <a:ext uri="{28A0092B-C50C-407E-A947-70E740481C1C}">
                  <a14:useLocalDpi xmlns:a14="http://schemas.microsoft.com/office/drawing/2010/main" val="0"/>
                </a:ext>
              </a:extLst>
            </a:blip>
            <a:srcRect/>
            <a:stretch>
              <a:fillRect/>
            </a:stretch>
          </p:blipFill>
          <p:spPr bwMode="auto">
            <a:xfrm rot="579062" flipH="1">
              <a:off x="5032495" y="2963107"/>
              <a:ext cx="2304255" cy="176576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D:\Temporary Internet Files\Temporary Internet Files\Content.IE5\82LXB809\publicdomainq-0008189jfbjiz[1].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71" b="100000" l="3430" r="89892"/>
                      </a14:imgEffect>
                    </a14:imgLayer>
                  </a14:imgProps>
                </a:ext>
                <a:ext uri="{28A0092B-C50C-407E-A947-70E740481C1C}">
                  <a14:useLocalDpi xmlns:a14="http://schemas.microsoft.com/office/drawing/2010/main" val="0"/>
                </a:ext>
              </a:extLst>
            </a:blip>
            <a:srcRect/>
            <a:stretch>
              <a:fillRect/>
            </a:stretch>
          </p:blipFill>
          <p:spPr bwMode="auto">
            <a:xfrm rot="1216737" flipH="1">
              <a:off x="4813856" y="3430707"/>
              <a:ext cx="1733243" cy="132819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D:\Temporary Internet Files\Temporary Internet Files\Content.IE5\82LXB809\publicdomainq-0008189jfbjiz[1].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471" b="100000" l="3430" r="89892"/>
                      </a14:imgEffect>
                    </a14:imgLayer>
                  </a14:imgProps>
                </a:ext>
                <a:ext uri="{28A0092B-C50C-407E-A947-70E740481C1C}">
                  <a14:useLocalDpi xmlns:a14="http://schemas.microsoft.com/office/drawing/2010/main" val="0"/>
                </a:ext>
              </a:extLst>
            </a:blip>
            <a:srcRect/>
            <a:stretch>
              <a:fillRect/>
            </a:stretch>
          </p:blipFill>
          <p:spPr bwMode="auto">
            <a:xfrm rot="795679" flipH="1">
              <a:off x="4329424" y="3916485"/>
              <a:ext cx="1443169" cy="11059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1138183" y="2079671"/>
            <a:ext cx="9771390" cy="1803625"/>
            <a:chOff x="1318363" y="1228481"/>
            <a:chExt cx="9771390" cy="1803625"/>
          </a:xfrm>
        </p:grpSpPr>
        <p:sp>
          <p:nvSpPr>
            <p:cNvPr id="9" name="タイトル 1"/>
            <p:cNvSpPr txBox="1">
              <a:spLocks/>
            </p:cNvSpPr>
            <p:nvPr/>
          </p:nvSpPr>
          <p:spPr>
            <a:xfrm>
              <a:off x="1318363" y="1228481"/>
              <a:ext cx="5184576" cy="1226746"/>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r>
                <a:rPr lang="ja-JP" altLang="en-US" b="1" dirty="0" smtClean="0">
                  <a:ln w="44450">
                    <a:noFill/>
                  </a:ln>
                  <a:solidFill>
                    <a:srgbClr val="FF00FF"/>
                  </a:solidFill>
                </a:rPr>
                <a:t>　</a:t>
              </a:r>
              <a:r>
                <a:rPr lang="ja-JP" altLang="en-US" sz="9600" dirty="0" smtClean="0">
                  <a:ln w="44450">
                    <a:noFill/>
                  </a:ln>
                  <a:solidFill>
                    <a:srgbClr val="FF3399"/>
                  </a:solidFill>
                  <a:latin typeface="HG創英角ﾎﾟｯﾌﾟ体" panose="040B0A09000000000000" pitchFamily="49" charset="-128"/>
                  <a:ea typeface="HG創英角ﾎﾟｯﾌﾟ体" panose="040B0A09000000000000" pitchFamily="49" charset="-128"/>
                </a:rPr>
                <a:t>春</a:t>
              </a:r>
              <a:r>
                <a:rPr lang="ja-JP" altLang="en-US" sz="9600" dirty="0" smtClean="0">
                  <a:ln w="44450">
                    <a:noFill/>
                  </a:ln>
                  <a:solidFill>
                    <a:srgbClr val="3399FF"/>
                  </a:solidFill>
                  <a:latin typeface="HG創英角ﾎﾟｯﾌﾟ体" panose="040B0A09000000000000" pitchFamily="49" charset="-128"/>
                  <a:ea typeface="HG創英角ﾎﾟｯﾌﾟ体" panose="040B0A09000000000000" pitchFamily="49" charset="-128"/>
                </a:rPr>
                <a:t>期</a:t>
              </a:r>
              <a:r>
                <a:rPr lang="ja-JP" altLang="en-US" dirty="0" smtClean="0">
                  <a:ln w="12700">
                    <a:solidFill>
                      <a:schemeClr val="bg1"/>
                    </a:solidFill>
                  </a:ln>
                  <a:latin typeface="HG創英角ﾎﾟｯﾌﾟ体" panose="040B0A09000000000000" pitchFamily="49" charset="-128"/>
                  <a:ea typeface="HG創英角ﾎﾟｯﾌﾟ体" panose="040B0A09000000000000" pitchFamily="49" charset="-128"/>
                </a:rPr>
                <a:t>講習会</a:t>
              </a:r>
              <a:endParaRPr lang="ja-JP" altLang="en-US" dirty="0">
                <a:ln w="12700">
                  <a:solidFill>
                    <a:schemeClr val="bg1"/>
                  </a:solidFill>
                </a:ln>
                <a:latin typeface="HG創英角ﾎﾟｯﾌﾟ体" panose="040B0A09000000000000" pitchFamily="49" charset="-128"/>
                <a:ea typeface="HG創英角ﾎﾟｯﾌﾟ体" panose="040B0A09000000000000" pitchFamily="49" charset="-128"/>
              </a:endParaRPr>
            </a:p>
          </p:txBody>
        </p:sp>
        <p:pic>
          <p:nvPicPr>
            <p:cNvPr id="70" name="図 6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66919" y="2651744"/>
              <a:ext cx="722834" cy="380362"/>
            </a:xfrm>
            <a:prstGeom prst="rect">
              <a:avLst/>
            </a:prstGeom>
            <a:ln>
              <a:solidFill>
                <a:schemeClr val="bg1"/>
              </a:solidFill>
            </a:ln>
            <a:effectLst>
              <a:outerShdw blurRad="50800" dist="38100" dir="2700000" algn="tl" rotWithShape="0">
                <a:prstClr val="black">
                  <a:alpha val="30000"/>
                </a:prstClr>
              </a:outerShdw>
            </a:effectLst>
          </p:spPr>
        </p:pic>
      </p:grpSp>
      <p:sp>
        <p:nvSpPr>
          <p:cNvPr id="72" name="タイトル 1"/>
          <p:cNvSpPr txBox="1">
            <a:spLocks/>
          </p:cNvSpPr>
          <p:nvPr/>
        </p:nvSpPr>
        <p:spPr>
          <a:xfrm>
            <a:off x="4027127" y="102273"/>
            <a:ext cx="2647263" cy="637400"/>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pPr algn="l"/>
            <a:r>
              <a:rPr lang="ja-JP" altLang="en-US" sz="1600" dirty="0" smtClean="0">
                <a:ln w="44450">
                  <a:noFill/>
                </a:ln>
                <a:solidFill>
                  <a:srgbClr val="FF0000"/>
                </a:solidFill>
                <a:latin typeface="HGP創英角ｺﾞｼｯｸUB" panose="020B0900000000000000" pitchFamily="50" charset="-128"/>
                <a:ea typeface="HGP創英角ｺﾞｼｯｸUB" panose="020B0900000000000000" pitchFamily="50" charset="-128"/>
                <a:cs typeface="BrowalliaUPC" panose="020B0604020202020204" pitchFamily="34" charset="-34"/>
              </a:rPr>
              <a:t>　</a:t>
            </a:r>
            <a:r>
              <a:rPr lang="ja-JP" altLang="en-US" sz="1600" u="sng" dirty="0">
                <a:ln w="44450">
                  <a:noFill/>
                </a:ln>
                <a:latin typeface="HGP創英角ｺﾞｼｯｸUB" panose="020B0900000000000000" pitchFamily="50" charset="-128"/>
                <a:ea typeface="HGP創英角ｺﾞｼｯｸUB" panose="020B0900000000000000" pitchFamily="50" charset="-128"/>
                <a:cs typeface="BrowalliaUPC" panose="020B0604020202020204" pitchFamily="34" charset="-34"/>
              </a:rPr>
              <a:t>初級</a:t>
            </a:r>
            <a:r>
              <a:rPr lang="ja-JP" altLang="en-US" sz="1600" u="sng" dirty="0" smtClean="0">
                <a:ln w="44450">
                  <a:noFill/>
                </a:ln>
                <a:latin typeface="HGP創英角ｺﾞｼｯｸUB" panose="020B0900000000000000" pitchFamily="50" charset="-128"/>
                <a:ea typeface="HGP創英角ｺﾞｼｯｸUB" panose="020B0900000000000000" pitchFamily="50" charset="-128"/>
                <a:cs typeface="BrowalliaUPC" panose="020B0604020202020204" pitchFamily="34" charset="-34"/>
              </a:rPr>
              <a:t>公務員試験対策</a:t>
            </a:r>
            <a:endParaRPr lang="ja-JP" altLang="en-US" sz="1600" u="sng" dirty="0">
              <a:ln w="44450">
                <a:solidFill>
                  <a:schemeClr val="bg2">
                    <a:lumMod val="10000"/>
                  </a:schemeClr>
                </a:solidFill>
              </a:ln>
              <a:latin typeface="HGP創英角ｺﾞｼｯｸUB" panose="020B0900000000000000" pitchFamily="50" charset="-128"/>
              <a:ea typeface="HGP創英角ｺﾞｼｯｸUB" panose="020B0900000000000000" pitchFamily="50" charset="-128"/>
              <a:cs typeface="BrowalliaUPC" panose="020B0604020202020204" pitchFamily="34" charset="-34"/>
            </a:endParaRPr>
          </a:p>
        </p:txBody>
      </p:sp>
      <p:pic>
        <p:nvPicPr>
          <p:cNvPr id="62" name="Picture 3" descr="D:\Temporary Internet Files\Temporary Internet Files\Content.IE5\82LXB809\publicdomainq-0004264obe[1].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422762" y="69447"/>
            <a:ext cx="712923" cy="62710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4555852" y="796319"/>
            <a:ext cx="2652065" cy="870663"/>
            <a:chOff x="2938787" y="3069808"/>
            <a:chExt cx="2652065" cy="870663"/>
          </a:xfrm>
        </p:grpSpPr>
        <p:sp>
          <p:nvSpPr>
            <p:cNvPr id="4" name="円/楕円 3"/>
            <p:cNvSpPr/>
            <p:nvPr/>
          </p:nvSpPr>
          <p:spPr>
            <a:xfrm>
              <a:off x="2938787" y="3069808"/>
              <a:ext cx="2577347" cy="870663"/>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タイトル 1"/>
            <p:cNvSpPr txBox="1">
              <a:spLocks/>
            </p:cNvSpPr>
            <p:nvPr/>
          </p:nvSpPr>
          <p:spPr>
            <a:xfrm>
              <a:off x="3088608" y="3232249"/>
              <a:ext cx="2502244" cy="532326"/>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pPr algn="l">
                <a:lnSpc>
                  <a:spcPct val="150000"/>
                </a:lnSpc>
              </a:pPr>
              <a:r>
                <a:rPr lang="ja-JP" altLang="en-US" sz="1200" dirty="0" smtClean="0">
                  <a:ln w="44450">
                    <a:noFill/>
                  </a:ln>
                  <a:latin typeface="HGP創英角ｺﾞｼｯｸUB" panose="020B0900000000000000" pitchFamily="50" charset="-128"/>
                  <a:ea typeface="HGP創英角ｺﾞｼｯｸUB" panose="020B0900000000000000" pitchFamily="50" charset="-128"/>
                </a:rPr>
                <a:t>都合が良い日だけの参加もＯＫ♪</a:t>
              </a:r>
              <a:endParaRPr lang="ja-JP" altLang="en-US" sz="1200" dirty="0">
                <a:ln w="44450">
                  <a:solidFill>
                    <a:schemeClr val="bg2">
                      <a:lumMod val="10000"/>
                    </a:schemeClr>
                  </a:solidFill>
                </a:ln>
                <a:latin typeface="HGP創英角ｺﾞｼｯｸUB" panose="020B0900000000000000" pitchFamily="50" charset="-128"/>
                <a:ea typeface="HGP創英角ｺﾞｼｯｸUB" panose="020B0900000000000000" pitchFamily="50" charset="-128"/>
              </a:endParaRPr>
            </a:p>
          </p:txBody>
        </p:sp>
      </p:grpSp>
      <p:pic>
        <p:nvPicPr>
          <p:cNvPr id="81" name="Picture 36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4455" y="81182"/>
            <a:ext cx="1504522" cy="235423"/>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角丸四角形吹き出し 13"/>
          <p:cNvSpPr/>
          <p:nvPr/>
        </p:nvSpPr>
        <p:spPr>
          <a:xfrm>
            <a:off x="4331288" y="2216926"/>
            <a:ext cx="1964298" cy="271165"/>
          </a:xfrm>
          <a:prstGeom prst="wedgeRoundRectCallout">
            <a:avLst>
              <a:gd name="adj1" fmla="val -20187"/>
              <a:gd name="adj2" fmla="val 84604"/>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円/楕円 73"/>
          <p:cNvSpPr/>
          <p:nvPr/>
        </p:nvSpPr>
        <p:spPr>
          <a:xfrm>
            <a:off x="3825268" y="2168416"/>
            <a:ext cx="2936543" cy="3795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合格のための第一歩！</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4" name="Picture 2" descr="D:\Temporary Internet Files\Temporary Internet Files\Content.IE5\82LXB809\31-zAVvRAVL._SL160_[1].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96250" l="0" r="100000"/>
                    </a14:imgEffect>
                  </a14:imgLayer>
                </a14:imgProps>
              </a:ext>
              <a:ext uri="{28A0092B-C50C-407E-A947-70E740481C1C}">
                <a14:useLocalDpi xmlns:a14="http://schemas.microsoft.com/office/drawing/2010/main" val="0"/>
              </a:ext>
            </a:extLst>
          </a:blip>
          <a:srcRect/>
          <a:stretch>
            <a:fillRect/>
          </a:stretch>
        </p:blipFill>
        <p:spPr bwMode="auto">
          <a:xfrm rot="21296431">
            <a:off x="6055568" y="171112"/>
            <a:ext cx="364258" cy="36425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rot="1910806">
            <a:off x="10552044" y="4391927"/>
            <a:ext cx="1824563" cy="764962"/>
            <a:chOff x="-101486" y="1412292"/>
            <a:chExt cx="1824563" cy="764962"/>
          </a:xfrm>
        </p:grpSpPr>
        <p:sp>
          <p:nvSpPr>
            <p:cNvPr id="82" name="タイトル 1"/>
            <p:cNvSpPr txBox="1">
              <a:spLocks/>
            </p:cNvSpPr>
            <p:nvPr/>
          </p:nvSpPr>
          <p:spPr>
            <a:xfrm rot="20977936">
              <a:off x="-101486" y="1412292"/>
              <a:ext cx="1824563" cy="624649"/>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pPr>
                <a:lnSpc>
                  <a:spcPct val="150000"/>
                </a:lnSpc>
              </a:pPr>
              <a:r>
                <a:rPr lang="ja-JP" altLang="en-US" sz="1400" dirty="0" smtClean="0">
                  <a:ln w="44450">
                    <a:noFill/>
                  </a:ln>
                  <a:solidFill>
                    <a:srgbClr val="FF0000"/>
                  </a:solidFill>
                  <a:latin typeface="HGP創英角ｺﾞｼｯｸUB" panose="020B0900000000000000" pitchFamily="50" charset="-128"/>
                  <a:ea typeface="HGP創英角ｺﾞｼｯｸUB" panose="020B0900000000000000" pitchFamily="50" charset="-128"/>
                </a:rPr>
                <a:t>現役合格</a:t>
              </a:r>
              <a:r>
                <a:rPr lang="ja-JP" altLang="en-US" sz="1400" dirty="0" smtClean="0">
                  <a:ln w="44450">
                    <a:noFill/>
                  </a:ln>
                  <a:latin typeface="HGP創英角ｺﾞｼｯｸUB" panose="020B0900000000000000" pitchFamily="50" charset="-128"/>
                  <a:ea typeface="HGP創英角ｺﾞｼｯｸUB" panose="020B0900000000000000" pitchFamily="50" charset="-128"/>
                </a:rPr>
                <a:t>に向けて</a:t>
              </a:r>
              <a:endParaRPr lang="en-US" altLang="ja-JP" sz="1400" dirty="0" smtClean="0">
                <a:ln w="44450">
                  <a:noFill/>
                </a:ln>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400" dirty="0" smtClean="0">
                  <a:ln w="44450">
                    <a:noFill/>
                  </a:ln>
                  <a:latin typeface="HGP創英角ｺﾞｼｯｸUB" panose="020B0900000000000000" pitchFamily="50" charset="-128"/>
                  <a:ea typeface="HGP創英角ｺﾞｼｯｸUB" panose="020B0900000000000000" pitchFamily="50" charset="-128"/>
                </a:rPr>
                <a:t>準備開始</a:t>
              </a:r>
              <a:r>
                <a:rPr lang="en-US" altLang="ja-JP" sz="1400" dirty="0" smtClean="0">
                  <a:ln w="44450">
                    <a:noFill/>
                  </a:ln>
                  <a:latin typeface="HGP創英角ｺﾞｼｯｸUB" panose="020B0900000000000000" pitchFamily="50" charset="-128"/>
                  <a:ea typeface="HGP創英角ｺﾞｼｯｸUB" panose="020B0900000000000000" pitchFamily="50" charset="-128"/>
                </a:rPr>
                <a:t>!!</a:t>
              </a:r>
              <a:endParaRPr lang="ja-JP" altLang="en-US" sz="1400" dirty="0">
                <a:ln w="44450">
                  <a:solidFill>
                    <a:schemeClr val="bg2">
                      <a:lumMod val="10000"/>
                    </a:schemeClr>
                  </a:solidFill>
                </a:ln>
                <a:latin typeface="HGP創英角ｺﾞｼｯｸUB" panose="020B0900000000000000" pitchFamily="50" charset="-128"/>
                <a:ea typeface="HGP創英角ｺﾞｼｯｸUB" panose="020B0900000000000000" pitchFamily="50" charset="-128"/>
              </a:endParaRPr>
            </a:p>
          </p:txBody>
        </p:sp>
        <p:cxnSp>
          <p:nvCxnSpPr>
            <p:cNvPr id="75" name="直線コネクタ 74"/>
            <p:cNvCxnSpPr/>
            <p:nvPr/>
          </p:nvCxnSpPr>
          <p:spPr>
            <a:xfrm>
              <a:off x="107144" y="1922574"/>
              <a:ext cx="283231" cy="2546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a:off x="1452234" y="1524778"/>
              <a:ext cx="191912" cy="397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タイトル 1"/>
          <p:cNvSpPr txBox="1">
            <a:spLocks/>
          </p:cNvSpPr>
          <p:nvPr/>
        </p:nvSpPr>
        <p:spPr>
          <a:xfrm>
            <a:off x="7482490" y="1565054"/>
            <a:ext cx="5184576" cy="1226746"/>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r>
              <a:rPr lang="ja-JP" altLang="en-US" b="1" dirty="0" smtClean="0">
                <a:ln w="44450">
                  <a:noFill/>
                </a:ln>
                <a:solidFill>
                  <a:srgbClr val="FF00FF"/>
                </a:solidFill>
              </a:rPr>
              <a:t>　</a:t>
            </a:r>
            <a:r>
              <a:rPr lang="ja-JP" altLang="en-US" sz="9600" b="1" dirty="0" smtClean="0">
                <a:ln w="44450">
                  <a:noFill/>
                </a:ln>
                <a:solidFill>
                  <a:srgbClr val="FF66FF"/>
                </a:solidFill>
                <a:latin typeface="HG創英角ﾎﾟｯﾌﾟ体" panose="040B0A09000000000000" pitchFamily="49" charset="-128"/>
                <a:ea typeface="HG創英角ﾎﾟｯﾌﾟ体" panose="040B0A09000000000000" pitchFamily="49" charset="-128"/>
              </a:rPr>
              <a:t>春</a:t>
            </a:r>
            <a:r>
              <a:rPr lang="ja-JP" altLang="en-US" sz="9600" b="1" dirty="0" smtClean="0">
                <a:ln w="44450">
                  <a:noFill/>
                </a:ln>
                <a:solidFill>
                  <a:srgbClr val="3399FF"/>
                </a:solidFill>
                <a:latin typeface="HG創英角ﾎﾟｯﾌﾟ体" panose="040B0A09000000000000" pitchFamily="49" charset="-128"/>
                <a:ea typeface="HG創英角ﾎﾟｯﾌﾟ体" panose="040B0A09000000000000" pitchFamily="49" charset="-128"/>
              </a:rPr>
              <a:t>期</a:t>
            </a:r>
            <a:r>
              <a:rPr lang="ja-JP" altLang="en-US" b="1" dirty="0" smtClean="0">
                <a:ln w="44450">
                  <a:noFill/>
                </a:ln>
                <a:solidFill>
                  <a:srgbClr val="FF66FF"/>
                </a:solidFill>
                <a:latin typeface="HG創英角ﾎﾟｯﾌﾟ体" panose="040B0A09000000000000" pitchFamily="49" charset="-128"/>
                <a:ea typeface="HG創英角ﾎﾟｯﾌﾟ体" panose="040B0A09000000000000" pitchFamily="49" charset="-128"/>
              </a:rPr>
              <a:t>講</a:t>
            </a:r>
            <a:r>
              <a:rPr lang="ja-JP" altLang="en-US" b="1" dirty="0" smtClean="0">
                <a:ln w="44450">
                  <a:noFill/>
                </a:ln>
                <a:solidFill>
                  <a:srgbClr val="3399FF"/>
                </a:solidFill>
                <a:latin typeface="HG創英角ﾎﾟｯﾌﾟ体" panose="040B0A09000000000000" pitchFamily="49" charset="-128"/>
                <a:ea typeface="HG創英角ﾎﾟｯﾌﾟ体" panose="040B0A09000000000000" pitchFamily="49" charset="-128"/>
              </a:rPr>
              <a:t>習</a:t>
            </a:r>
            <a:r>
              <a:rPr lang="ja-JP" altLang="en-US" b="1" dirty="0" smtClean="0">
                <a:ln w="44450">
                  <a:noFill/>
                </a:ln>
                <a:solidFill>
                  <a:srgbClr val="FF66FF"/>
                </a:solidFill>
                <a:latin typeface="HG創英角ﾎﾟｯﾌﾟ体" panose="040B0A09000000000000" pitchFamily="49" charset="-128"/>
                <a:ea typeface="HG創英角ﾎﾟｯﾌﾟ体" panose="040B0A09000000000000" pitchFamily="49" charset="-128"/>
              </a:rPr>
              <a:t>会</a:t>
            </a:r>
            <a:endParaRPr lang="ja-JP" altLang="en-US" b="1" dirty="0">
              <a:ln w="44450">
                <a:noFill/>
              </a:ln>
              <a:solidFill>
                <a:srgbClr val="FF66FF"/>
              </a:solidFill>
              <a:latin typeface="HG創英角ﾎﾟｯﾌﾟ体" panose="040B0A09000000000000" pitchFamily="49" charset="-128"/>
              <a:ea typeface="HG創英角ﾎﾟｯﾌﾟ体" panose="040B0A09000000000000" pitchFamily="49" charset="-128"/>
            </a:endParaRPr>
          </a:p>
        </p:txBody>
      </p:sp>
      <p:grpSp>
        <p:nvGrpSpPr>
          <p:cNvPr id="137" name="グループ化 136"/>
          <p:cNvGrpSpPr/>
          <p:nvPr/>
        </p:nvGrpSpPr>
        <p:grpSpPr>
          <a:xfrm>
            <a:off x="699131" y="350973"/>
            <a:ext cx="3453427" cy="1812023"/>
            <a:chOff x="854503" y="326841"/>
            <a:chExt cx="3453427" cy="1812023"/>
          </a:xfrm>
        </p:grpSpPr>
        <p:pic>
          <p:nvPicPr>
            <p:cNvPr id="138" name="図 137"/>
            <p:cNvPicPr>
              <a:picLocks noChangeAspect="1"/>
            </p:cNvPicPr>
            <p:nvPr/>
          </p:nvPicPr>
          <p:blipFill>
            <a:blip r:embed="rId19">
              <a:clrChange>
                <a:clrFrom>
                  <a:srgbClr val="FFFFFF"/>
                </a:clrFrom>
                <a:clrTo>
                  <a:srgbClr val="FFFFFF">
                    <a:alpha val="0"/>
                  </a:srgbClr>
                </a:clrTo>
              </a:clrChange>
              <a:duotone>
                <a:prstClr val="black"/>
                <a:srgbClr val="FFD1FF">
                  <a:tint val="45000"/>
                  <a:satMod val="400000"/>
                </a:srgbClr>
              </a:duotone>
            </a:blip>
            <a:stretch>
              <a:fillRect/>
            </a:stretch>
          </p:blipFill>
          <p:spPr>
            <a:xfrm>
              <a:off x="854503" y="326841"/>
              <a:ext cx="1755941" cy="1812023"/>
            </a:xfrm>
            <a:prstGeom prst="rect">
              <a:avLst/>
            </a:prstGeom>
          </p:spPr>
        </p:pic>
        <p:pic>
          <p:nvPicPr>
            <p:cNvPr id="139" name="図 138"/>
            <p:cNvPicPr>
              <a:picLocks noChangeAspect="1"/>
            </p:cNvPicPr>
            <p:nvPr/>
          </p:nvPicPr>
          <p:blipFill>
            <a:blip r:embed="rId19">
              <a:clrChange>
                <a:clrFrom>
                  <a:srgbClr val="FFFFFF"/>
                </a:clrFrom>
                <a:clrTo>
                  <a:srgbClr val="FFFFFF">
                    <a:alpha val="0"/>
                  </a:srgbClr>
                </a:clrTo>
              </a:clrChange>
              <a:duotone>
                <a:prstClr val="black"/>
                <a:srgbClr val="FFD1FF">
                  <a:tint val="45000"/>
                  <a:satMod val="400000"/>
                </a:srgbClr>
              </a:duotone>
            </a:blip>
            <a:stretch>
              <a:fillRect/>
            </a:stretch>
          </p:blipFill>
          <p:spPr>
            <a:xfrm>
              <a:off x="2536949" y="342249"/>
              <a:ext cx="1770981" cy="1793943"/>
            </a:xfrm>
            <a:prstGeom prst="rect">
              <a:avLst/>
            </a:prstGeom>
          </p:spPr>
        </p:pic>
        <p:sp>
          <p:nvSpPr>
            <p:cNvPr id="140" name="テキスト ボックス 139"/>
            <p:cNvSpPr txBox="1"/>
            <p:nvPr/>
          </p:nvSpPr>
          <p:spPr>
            <a:xfrm>
              <a:off x="1155305" y="594991"/>
              <a:ext cx="1035933" cy="1107996"/>
            </a:xfrm>
            <a:prstGeom prst="rect">
              <a:avLst/>
            </a:prstGeom>
            <a:noFill/>
          </p:spPr>
          <p:txBody>
            <a:bodyPr wrap="square" rtlCol="0">
              <a:spAutoFit/>
            </a:bodyPr>
            <a:lstStyle/>
            <a:p>
              <a:r>
                <a:rPr kumimoji="1" lang="ja-JP" altLang="en-US" sz="6600" dirty="0" smtClean="0">
                  <a:solidFill>
                    <a:srgbClr val="FF66FF"/>
                  </a:solidFill>
                  <a:latin typeface="HGP創英角ﾎﾟｯﾌﾟ体" panose="040B0A00000000000000" pitchFamily="50" charset="-128"/>
                  <a:ea typeface="HGP創英角ﾎﾟｯﾌﾟ体" panose="040B0A00000000000000" pitchFamily="50" charset="-128"/>
                </a:rPr>
                <a:t>無</a:t>
              </a:r>
              <a:endParaRPr kumimoji="1" lang="ja-JP" altLang="en-US" sz="6600" dirty="0">
                <a:solidFill>
                  <a:srgbClr val="FF66FF"/>
                </a:solidFill>
                <a:latin typeface="HGP創英角ﾎﾟｯﾌﾟ体" panose="040B0A00000000000000" pitchFamily="50" charset="-128"/>
                <a:ea typeface="HGP創英角ﾎﾟｯﾌﾟ体" panose="040B0A00000000000000" pitchFamily="50" charset="-128"/>
              </a:endParaRPr>
            </a:p>
          </p:txBody>
        </p:sp>
        <p:sp>
          <p:nvSpPr>
            <p:cNvPr id="141" name="テキスト ボックス 140"/>
            <p:cNvSpPr txBox="1"/>
            <p:nvPr/>
          </p:nvSpPr>
          <p:spPr>
            <a:xfrm>
              <a:off x="2849910" y="621503"/>
              <a:ext cx="1035933" cy="1107996"/>
            </a:xfrm>
            <a:prstGeom prst="rect">
              <a:avLst/>
            </a:prstGeom>
            <a:noFill/>
          </p:spPr>
          <p:txBody>
            <a:bodyPr wrap="square" rtlCol="0">
              <a:spAutoFit/>
            </a:bodyPr>
            <a:lstStyle/>
            <a:p>
              <a:r>
                <a:rPr kumimoji="1" lang="ja-JP" altLang="en-US" sz="6600" dirty="0" smtClean="0">
                  <a:solidFill>
                    <a:srgbClr val="FF66FF"/>
                  </a:solidFill>
                  <a:latin typeface="HGP創英角ﾎﾟｯﾌﾟ体" panose="040B0A00000000000000" pitchFamily="50" charset="-128"/>
                  <a:ea typeface="HGP創英角ﾎﾟｯﾌﾟ体" panose="040B0A00000000000000" pitchFamily="50" charset="-128"/>
                </a:rPr>
                <a:t>料</a:t>
              </a:r>
              <a:endParaRPr kumimoji="1" lang="ja-JP" altLang="en-US" sz="6600" dirty="0">
                <a:solidFill>
                  <a:srgbClr val="FF66FF"/>
                </a:solidFill>
                <a:latin typeface="HGP創英角ﾎﾟｯﾌﾟ体" panose="040B0A00000000000000" pitchFamily="50" charset="-128"/>
                <a:ea typeface="HGP創英角ﾎﾟｯﾌﾟ体" panose="040B0A00000000000000" pitchFamily="50" charset="-128"/>
              </a:endParaRPr>
            </a:p>
          </p:txBody>
        </p:sp>
      </p:grpSp>
      <p:sp>
        <p:nvSpPr>
          <p:cNvPr id="105" name="タイトル 1"/>
          <p:cNvSpPr txBox="1">
            <a:spLocks/>
          </p:cNvSpPr>
          <p:nvPr/>
        </p:nvSpPr>
        <p:spPr>
          <a:xfrm>
            <a:off x="1229601" y="3256350"/>
            <a:ext cx="6304679" cy="948799"/>
          </a:xfrm>
          <a:prstGeom prst="rect">
            <a:avLst/>
          </a:prstGeom>
          <a:noFill/>
          <a:ln w="38100">
            <a:noFill/>
          </a:ln>
        </p:spPr>
        <p:txBody>
          <a:bodyPr vert="horz" lIns="98746" tIns="49373" rIns="98746" bIns="49373" rtlCol="0" anchor="ctr">
            <a:noAutofit/>
          </a:bodyPr>
          <a:lstStyle>
            <a:lvl1pPr algn="ctr" defTabSz="987461" rtl="0" eaLnBrk="1" latinLnBrk="0" hangingPunct="1">
              <a:spcBef>
                <a:spcPct val="0"/>
              </a:spcBef>
              <a:buNone/>
              <a:defRPr kumimoji="1" sz="4800" kern="1200">
                <a:solidFill>
                  <a:schemeClr val="tx1"/>
                </a:solidFill>
                <a:latin typeface="+mj-lt"/>
                <a:ea typeface="+mj-ea"/>
                <a:cs typeface="+mj-cs"/>
              </a:defRPr>
            </a:lvl1pPr>
          </a:lstStyle>
          <a:p>
            <a:r>
              <a:rPr lang="ja-JP" altLang="en-US" sz="4000" dirty="0" smtClean="0">
                <a:ln w="44450">
                  <a:noFill/>
                </a:ln>
              </a:rPr>
              <a:t>　</a:t>
            </a:r>
            <a:r>
              <a:rPr lang="en-US" altLang="ja-JP" sz="4000" dirty="0" smtClean="0">
                <a:ln w="44450">
                  <a:noFill/>
                </a:ln>
                <a:latin typeface="HG創英角ﾎﾟｯﾌﾟ体" panose="040B0A09000000000000" pitchFamily="49" charset="-128"/>
                <a:ea typeface="HG創英角ﾎﾟｯﾌﾟ体" panose="040B0A09000000000000" pitchFamily="49" charset="-128"/>
              </a:rPr>
              <a:t>3/30</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r>
              <a:rPr lang="ja-JP" altLang="en-US" sz="2800" dirty="0" smtClean="0">
                <a:ln w="44450">
                  <a:noFill/>
                </a:ln>
                <a:latin typeface="HG創英角ﾎﾟｯﾌﾟ体" panose="040B0A09000000000000" pitchFamily="49" charset="-128"/>
                <a:ea typeface="HG創英角ﾎﾟｯﾌﾟ体" panose="040B0A09000000000000" pitchFamily="49" charset="-128"/>
              </a:rPr>
              <a:t>月</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r>
              <a:rPr lang="ja-JP" altLang="en-US" sz="2800" dirty="0" smtClean="0">
                <a:ln w="44450">
                  <a:noFill/>
                </a:ln>
                <a:latin typeface="HG創英角ﾎﾟｯﾌﾟ体" panose="040B0A09000000000000" pitchFamily="49" charset="-128"/>
                <a:ea typeface="HG創英角ﾎﾟｯﾌﾟ体" panose="040B0A09000000000000" pitchFamily="49" charset="-128"/>
              </a:rPr>
              <a:t>･</a:t>
            </a:r>
            <a:r>
              <a:rPr lang="en-US" altLang="ja-JP" sz="3600" dirty="0" smtClean="0">
                <a:ln w="44450">
                  <a:noFill/>
                </a:ln>
                <a:latin typeface="HG創英角ﾎﾟｯﾌﾟ体" panose="040B0A09000000000000" pitchFamily="49" charset="-128"/>
                <a:ea typeface="HG創英角ﾎﾟｯﾌﾟ体" panose="040B0A09000000000000" pitchFamily="49" charset="-128"/>
              </a:rPr>
              <a:t>3/31</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r>
              <a:rPr lang="ja-JP" altLang="en-US" sz="2800" dirty="0" smtClean="0">
                <a:ln w="44450">
                  <a:noFill/>
                </a:ln>
                <a:latin typeface="HG創英角ﾎﾟｯﾌﾟ体" panose="040B0A09000000000000" pitchFamily="49" charset="-128"/>
                <a:ea typeface="HG創英角ﾎﾟｯﾌﾟ体" panose="040B0A09000000000000" pitchFamily="49" charset="-128"/>
              </a:rPr>
              <a:t>火</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r>
              <a:rPr lang="ja-JP" altLang="en-US" sz="3600" dirty="0" smtClean="0">
                <a:ln w="44450">
                  <a:noFill/>
                </a:ln>
                <a:latin typeface="HG創英角ﾎﾟｯﾌﾟ体" panose="040B0A09000000000000" pitchFamily="49" charset="-128"/>
                <a:ea typeface="HG創英角ﾎﾟｯﾌﾟ体" panose="040B0A09000000000000" pitchFamily="49" charset="-128"/>
              </a:rPr>
              <a:t>･</a:t>
            </a:r>
            <a:r>
              <a:rPr lang="en-US" altLang="ja-JP" sz="4000" dirty="0" smtClean="0">
                <a:ln w="44450">
                  <a:noFill/>
                </a:ln>
                <a:latin typeface="HG創英角ﾎﾟｯﾌﾟ体" panose="040B0A09000000000000" pitchFamily="49" charset="-128"/>
                <a:ea typeface="HG創英角ﾎﾟｯﾌﾟ体" panose="040B0A09000000000000" pitchFamily="49" charset="-128"/>
              </a:rPr>
              <a:t>4/1</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r>
              <a:rPr lang="ja-JP" altLang="en-US" sz="2800" dirty="0" smtClean="0">
                <a:ln w="44450">
                  <a:noFill/>
                </a:ln>
                <a:latin typeface="HG創英角ﾎﾟｯﾌﾟ体" panose="040B0A09000000000000" pitchFamily="49" charset="-128"/>
                <a:ea typeface="HG創英角ﾎﾟｯﾌﾟ体" panose="040B0A09000000000000" pitchFamily="49" charset="-128"/>
              </a:rPr>
              <a:t>水</a:t>
            </a:r>
            <a:r>
              <a:rPr lang="en-US" altLang="ja-JP" sz="2800" dirty="0" smtClean="0">
                <a:ln w="44450">
                  <a:noFill/>
                </a:ln>
                <a:latin typeface="HG創英角ﾎﾟｯﾌﾟ体" panose="040B0A09000000000000" pitchFamily="49" charset="-128"/>
                <a:ea typeface="HG創英角ﾎﾟｯﾌﾟ体" panose="040B0A09000000000000" pitchFamily="49" charset="-128"/>
              </a:rPr>
              <a:t>)</a:t>
            </a:r>
            <a:endParaRPr lang="ja-JP" altLang="en-US" sz="2800" dirty="0">
              <a:ln w="44450">
                <a:noFill/>
              </a:ln>
              <a:latin typeface="HG創英角ﾎﾟｯﾌﾟ体" panose="040B0A09000000000000" pitchFamily="49" charset="-128"/>
              <a:ea typeface="HG創英角ﾎﾟｯﾌﾟ体" panose="040B0A09000000000000" pitchFamily="49" charset="-128"/>
            </a:endParaRPr>
          </a:p>
        </p:txBody>
      </p:sp>
      <p:grpSp>
        <p:nvGrpSpPr>
          <p:cNvPr id="106" name="グループ化 105"/>
          <p:cNvGrpSpPr/>
          <p:nvPr/>
        </p:nvGrpSpPr>
        <p:grpSpPr>
          <a:xfrm>
            <a:off x="231614" y="8813993"/>
            <a:ext cx="7257268" cy="1343859"/>
            <a:chOff x="231614" y="8813993"/>
            <a:chExt cx="7257268" cy="1343859"/>
          </a:xfrm>
        </p:grpSpPr>
        <p:grpSp>
          <p:nvGrpSpPr>
            <p:cNvPr id="107" name="グループ化 106"/>
            <p:cNvGrpSpPr/>
            <p:nvPr/>
          </p:nvGrpSpPr>
          <p:grpSpPr>
            <a:xfrm>
              <a:off x="772621" y="9686131"/>
              <a:ext cx="3641392" cy="239367"/>
              <a:chOff x="872217" y="993048"/>
              <a:chExt cx="2262665" cy="434088"/>
            </a:xfrm>
          </p:grpSpPr>
          <p:sp>
            <p:nvSpPr>
              <p:cNvPr id="136" name="WordArt 408"/>
              <p:cNvSpPr>
                <a:spLocks noChangeArrowheads="1" noChangeShapeType="1" noTextEdit="1"/>
              </p:cNvSpPr>
              <p:nvPr/>
            </p:nvSpPr>
            <p:spPr bwMode="auto">
              <a:xfrm>
                <a:off x="946497" y="1113368"/>
                <a:ext cx="2146705" cy="219276"/>
              </a:xfrm>
              <a:prstGeom prst="rect">
                <a:avLst/>
              </a:prstGeom>
              <a:noFill/>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en-US" altLang="ja-JP" sz="3900" b="1" kern="10" dirty="0" smtClean="0">
                    <a:ln w="9525">
                      <a:noFill/>
                      <a:round/>
                      <a:headEnd/>
                      <a:tailEnd/>
                    </a:ln>
                    <a:latin typeface="HGP明朝E" panose="02020900000000000000" pitchFamily="18" charset="-128"/>
                    <a:ea typeface="HGP明朝E" panose="02020900000000000000" pitchFamily="18" charset="-128"/>
                  </a:rPr>
                  <a:t>TEL:0120-809-561</a:t>
                </a:r>
                <a:r>
                  <a:rPr lang="ja-JP" altLang="en-US" sz="3900" b="1" kern="10" dirty="0" smtClean="0">
                    <a:ln w="9525">
                      <a:noFill/>
                      <a:round/>
                      <a:headEnd/>
                      <a:tailEnd/>
                    </a:ln>
                    <a:latin typeface="HGP明朝E" panose="02020900000000000000" pitchFamily="18" charset="-128"/>
                    <a:ea typeface="HGP明朝E" panose="02020900000000000000" pitchFamily="18" charset="-128"/>
                  </a:rPr>
                  <a:t>　</a:t>
                </a:r>
                <a:r>
                  <a:rPr lang="en-US" altLang="ja-JP" sz="3900" b="1" kern="10" dirty="0" smtClean="0">
                    <a:ln w="9525">
                      <a:noFill/>
                      <a:round/>
                      <a:headEnd/>
                      <a:tailEnd/>
                    </a:ln>
                    <a:latin typeface="HGP明朝E" panose="02020900000000000000" pitchFamily="18" charset="-128"/>
                    <a:ea typeface="HGP明朝E" panose="02020900000000000000" pitchFamily="18" charset="-128"/>
                  </a:rPr>
                  <a:t>Mail:yamaguchi@01-group.com</a:t>
                </a:r>
                <a:endParaRPr lang="ja-JP" altLang="en-US" sz="3900" b="1" kern="10" dirty="0">
                  <a:ln w="9525">
                    <a:noFill/>
                    <a:round/>
                    <a:headEnd/>
                    <a:tailEnd/>
                  </a:ln>
                  <a:latin typeface="HGP明朝E" panose="02020900000000000000" pitchFamily="18" charset="-128"/>
                  <a:ea typeface="HGP明朝E" panose="02020900000000000000" pitchFamily="18" charset="-128"/>
                </a:endParaRPr>
              </a:p>
            </p:txBody>
          </p:sp>
          <p:sp>
            <p:nvSpPr>
              <p:cNvPr id="142" name="正方形/長方形 141"/>
              <p:cNvSpPr/>
              <p:nvPr/>
            </p:nvSpPr>
            <p:spPr bwMode="auto">
              <a:xfrm>
                <a:off x="872217" y="993048"/>
                <a:ext cx="2262665" cy="434088"/>
              </a:xfrm>
              <a:prstGeom prst="rect">
                <a:avLst/>
              </a:prstGeom>
              <a:noFill/>
              <a:ln w="9525">
                <a:solidFill>
                  <a:schemeClr val="tx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square" lIns="18288" tIns="0" rIns="0" bIns="0" rtlCol="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ja-JP" altLang="en-US" sz="1200" b="1">
                  <a:latin typeface="HGP明朝E" panose="02020900000000000000" pitchFamily="18" charset="-128"/>
                  <a:ea typeface="HGP明朝E" panose="02020900000000000000" pitchFamily="18" charset="-128"/>
                </a:endParaRPr>
              </a:p>
            </p:txBody>
          </p:sp>
        </p:grpSp>
        <p:grpSp>
          <p:nvGrpSpPr>
            <p:cNvPr id="108" name="グループ化 107"/>
            <p:cNvGrpSpPr/>
            <p:nvPr/>
          </p:nvGrpSpPr>
          <p:grpSpPr>
            <a:xfrm>
              <a:off x="231614" y="8908685"/>
              <a:ext cx="3905572" cy="714879"/>
              <a:chOff x="231614" y="8908685"/>
              <a:chExt cx="3905572" cy="714879"/>
            </a:xfrm>
          </p:grpSpPr>
          <p:grpSp>
            <p:nvGrpSpPr>
              <p:cNvPr id="129" name="グループ化 128"/>
              <p:cNvGrpSpPr/>
              <p:nvPr/>
            </p:nvGrpSpPr>
            <p:grpSpPr>
              <a:xfrm>
                <a:off x="231614" y="8908685"/>
                <a:ext cx="3905572" cy="714879"/>
                <a:chOff x="208059" y="36218"/>
                <a:chExt cx="4165579" cy="947547"/>
              </a:xfrm>
            </p:grpSpPr>
            <p:sp>
              <p:nvSpPr>
                <p:cNvPr id="131" name="正方形/長方形 130"/>
                <p:cNvSpPr/>
                <p:nvPr/>
              </p:nvSpPr>
              <p:spPr>
                <a:xfrm>
                  <a:off x="3813050" y="218191"/>
                  <a:ext cx="560588" cy="324011"/>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wrap="none" lIns="91440" tIns="45720" rIns="91440" bIns="45720" numCol="1" rtlCol="0" anchor="t">
                  <a:prstTxWarp prst="textPlain">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ja-JP" altLang="en-US" sz="5800">
                    <a:ln w="18415" cmpd="sng">
                      <a:noFill/>
                      <a:prstDash val="solid"/>
                    </a:ln>
                    <a:solidFill>
                      <a:srgbClr val="000099"/>
                    </a:solidFill>
                    <a:effectLst>
                      <a:outerShdw blurRad="63500" dir="3600000" algn="tl" rotWithShape="0">
                        <a:srgbClr val="000000">
                          <a:alpha val="70000"/>
                        </a:srgbClr>
                      </a:outerShdw>
                    </a:effectLst>
                  </a:endParaRPr>
                </a:p>
              </p:txBody>
            </p:sp>
            <p:sp>
              <p:nvSpPr>
                <p:cNvPr id="132" name="WordArt 367"/>
                <p:cNvSpPr>
                  <a:spLocks noChangeArrowheads="1" noChangeShapeType="1" noTextEdit="1"/>
                </p:cNvSpPr>
                <p:nvPr/>
              </p:nvSpPr>
              <p:spPr bwMode="auto">
                <a:xfrm>
                  <a:off x="3867268" y="264831"/>
                  <a:ext cx="452149" cy="217347"/>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3000" kern="10" dirty="0">
                      <a:ln w="9525">
                        <a:noFill/>
                        <a:round/>
                        <a:headEnd/>
                        <a:tailEnd/>
                      </a:ln>
                      <a:solidFill>
                        <a:schemeClr val="bg1"/>
                      </a:solidFill>
                      <a:latin typeface="HGPｺﾞｼｯｸE" panose="020B0900000000000000" pitchFamily="50" charset="-128"/>
                      <a:ea typeface="HGPｺﾞｼｯｸE" panose="020B0900000000000000" pitchFamily="50" charset="-128"/>
                    </a:rPr>
                    <a:t>山口</a:t>
                  </a:r>
                  <a:r>
                    <a:rPr lang="ja-JP" altLang="en-US" sz="3000" kern="10" dirty="0" smtClean="0">
                      <a:ln w="9525">
                        <a:noFill/>
                        <a:round/>
                        <a:headEnd/>
                        <a:tailEnd/>
                      </a:ln>
                      <a:solidFill>
                        <a:schemeClr val="bg1"/>
                      </a:solidFill>
                      <a:latin typeface="HGPｺﾞｼｯｸE" panose="020B0900000000000000" pitchFamily="50" charset="-128"/>
                      <a:ea typeface="HGPｺﾞｼｯｸE" panose="020B0900000000000000" pitchFamily="50" charset="-128"/>
                    </a:rPr>
                    <a:t>校</a:t>
                  </a:r>
                  <a:endParaRPr lang="ja-JP" altLang="en-US" sz="3000" kern="10" dirty="0">
                    <a:ln w="9525">
                      <a:noFill/>
                      <a:round/>
                      <a:headEnd/>
                      <a:tailEnd/>
                    </a:ln>
                    <a:solidFill>
                      <a:schemeClr val="bg1"/>
                    </a:solidFill>
                    <a:latin typeface="HGPｺﾞｼｯｸE" panose="020B0900000000000000" pitchFamily="50" charset="-128"/>
                    <a:ea typeface="HGPｺﾞｼｯｸE" panose="020B0900000000000000" pitchFamily="50" charset="-128"/>
                  </a:endParaRPr>
                </a:p>
              </p:txBody>
            </p:sp>
            <p:sp>
              <p:nvSpPr>
                <p:cNvPr id="133" name="WordArt 370"/>
                <p:cNvSpPr>
                  <a:spLocks noChangeArrowheads="1" noChangeShapeType="1" noTextEdit="1"/>
                </p:cNvSpPr>
                <p:nvPr/>
              </p:nvSpPr>
              <p:spPr bwMode="auto">
                <a:xfrm>
                  <a:off x="825798" y="733447"/>
                  <a:ext cx="1979215" cy="25031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kern="10" dirty="0" smtClean="0">
                      <a:solidFill>
                        <a:srgbClr xmlns:mc="http://schemas.openxmlformats.org/markup-compatibility/2006" xmlns:a14="http://schemas.microsoft.com/office/drawing/2010/main" val="000000" mc:Ignorable="a14" a14:legacySpreadsheetColorIndex="8"/>
                      </a:solidFill>
                      <a:latin typeface="HG丸ｺﾞｼｯｸM-PRO"/>
                      <a:ea typeface="HG丸ｺﾞｼｯｸM-PRO"/>
                    </a:rPr>
                    <a:t>〒</a:t>
                  </a:r>
                  <a:r>
                    <a:rPr lang="en-US" altLang="ja-JP" kern="10" dirty="0" smtClean="0">
                      <a:solidFill>
                        <a:srgbClr xmlns:mc="http://schemas.openxmlformats.org/markup-compatibility/2006" xmlns:a14="http://schemas.microsoft.com/office/drawing/2010/main" val="000000" mc:Ignorable="a14" a14:legacySpreadsheetColorIndex="8"/>
                      </a:solidFill>
                      <a:latin typeface="HGP明朝E" panose="02020900000000000000" pitchFamily="18" charset="-128"/>
                      <a:ea typeface="HGP明朝E" panose="02020900000000000000" pitchFamily="18" charset="-128"/>
                    </a:rPr>
                    <a:t>753-0078</a:t>
                  </a:r>
                  <a:r>
                    <a:rPr lang="ja-JP" altLang="en-US" kern="10" dirty="0">
                      <a:solidFill>
                        <a:srgbClr xmlns:mc="http://schemas.openxmlformats.org/markup-compatibility/2006" xmlns:a14="http://schemas.microsoft.com/office/drawing/2010/main" val="000000" mc:Ignorable="a14" a14:legacySpreadsheetColorIndex="8"/>
                      </a:solidFill>
                      <a:latin typeface="HGP明朝E" panose="02020900000000000000" pitchFamily="18" charset="-128"/>
                      <a:ea typeface="HGP明朝E" panose="02020900000000000000" pitchFamily="18" charset="-128"/>
                    </a:rPr>
                    <a:t>　</a:t>
                  </a:r>
                  <a:r>
                    <a:rPr lang="ja-JP" altLang="en-US" kern="10" dirty="0" smtClean="0">
                      <a:solidFill>
                        <a:srgbClr xmlns:mc="http://schemas.openxmlformats.org/markup-compatibility/2006" xmlns:a14="http://schemas.microsoft.com/office/drawing/2010/main" val="000000" mc:Ignorable="a14" a14:legacySpreadsheetColorIndex="8"/>
                      </a:solidFill>
                      <a:latin typeface="HGP明朝E" panose="02020900000000000000" pitchFamily="18" charset="-128"/>
                      <a:ea typeface="HGP明朝E" panose="02020900000000000000" pitchFamily="18" charset="-128"/>
                    </a:rPr>
                    <a:t>山口市緑町</a:t>
                  </a:r>
                  <a:r>
                    <a:rPr lang="en-US" altLang="ja-JP" kern="10" dirty="0" smtClean="0">
                      <a:solidFill>
                        <a:srgbClr xmlns:mc="http://schemas.openxmlformats.org/markup-compatibility/2006" xmlns:a14="http://schemas.microsoft.com/office/drawing/2010/main" val="000000" mc:Ignorable="a14" a14:legacySpreadsheetColorIndex="8"/>
                      </a:solidFill>
                      <a:latin typeface="HGP明朝E" panose="02020900000000000000" pitchFamily="18" charset="-128"/>
                      <a:ea typeface="HGP明朝E" panose="02020900000000000000" pitchFamily="18" charset="-128"/>
                    </a:rPr>
                    <a:t>5-11</a:t>
                  </a:r>
                  <a:endParaRPr lang="ja-JP" altLang="en-US" kern="10" dirty="0">
                    <a:solidFill>
                      <a:srgbClr xmlns:mc="http://schemas.openxmlformats.org/markup-compatibility/2006" xmlns:a14="http://schemas.microsoft.com/office/drawing/2010/main" val="000000" mc:Ignorable="a14" a14:legacySpreadsheetColorIndex="8"/>
                    </a:solidFill>
                    <a:latin typeface="HG丸ｺﾞｼｯｸM-PRO"/>
                    <a:ea typeface="HG丸ｺﾞｼｯｸM-PRO"/>
                  </a:endParaRPr>
                </a:p>
              </p:txBody>
            </p:sp>
            <p:sp>
              <p:nvSpPr>
                <p:cNvPr id="134" name="WordArt 404"/>
                <p:cNvSpPr>
                  <a:spLocks noChangeArrowheads="1" noChangeShapeType="1" noTextEdit="1"/>
                </p:cNvSpPr>
                <p:nvPr/>
              </p:nvSpPr>
              <p:spPr bwMode="auto">
                <a:xfrm>
                  <a:off x="740246" y="36218"/>
                  <a:ext cx="839418" cy="13038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1000" kern="10" dirty="0">
                      <a:solidFill>
                        <a:srgbClr xmlns:mc="http://schemas.openxmlformats.org/markup-compatibility/2006" xmlns:a14="http://schemas.microsoft.com/office/drawing/2010/main" val="000000" mc:Ignorable="a14" a14:legacySpreadsheetColorIndex="8"/>
                      </a:solidFill>
                      <a:latin typeface="ＭＳ Ｐゴシック"/>
                      <a:ea typeface="ＭＳ Ｐゴシック"/>
                    </a:rPr>
                    <a:t>学校法人立川学園</a:t>
                  </a:r>
                </a:p>
              </p:txBody>
            </p:sp>
            <p:pic>
              <p:nvPicPr>
                <p:cNvPr id="135" name="図 1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8059" y="160418"/>
                  <a:ext cx="438566" cy="352199"/>
                </a:xfrm>
                <a:prstGeom prst="rect">
                  <a:avLst/>
                </a:prstGeom>
              </p:spPr>
            </p:pic>
          </p:grpSp>
          <p:pic>
            <p:nvPicPr>
              <p:cNvPr id="130" name="図 129"/>
              <p:cNvPicPr/>
              <p:nvPr/>
            </p:nvPicPr>
            <p:blipFill rotWithShape="1">
              <a:blip r:embed="rId21">
                <a:extLst>
                  <a:ext uri="{28A0092B-C50C-407E-A947-70E740481C1C}">
                    <a14:useLocalDpi xmlns:a14="http://schemas.microsoft.com/office/drawing/2010/main" val="0"/>
                  </a:ext>
                </a:extLst>
              </a:blip>
              <a:srcRect l="16805" t="48913" r="15878" b="-1"/>
              <a:stretch/>
            </p:blipFill>
            <p:spPr bwMode="auto">
              <a:xfrm>
                <a:off x="705112" y="9035446"/>
                <a:ext cx="2802439" cy="336698"/>
              </a:xfrm>
              <a:prstGeom prst="rect">
                <a:avLst/>
              </a:prstGeom>
              <a:noFill/>
              <a:ln>
                <a:noFill/>
              </a:ln>
            </p:spPr>
          </p:pic>
        </p:grpSp>
        <p:grpSp>
          <p:nvGrpSpPr>
            <p:cNvPr id="109" name="グループ化 108"/>
            <p:cNvGrpSpPr/>
            <p:nvPr/>
          </p:nvGrpSpPr>
          <p:grpSpPr>
            <a:xfrm>
              <a:off x="4679007" y="8813993"/>
              <a:ext cx="2809875" cy="1343859"/>
              <a:chOff x="0" y="0"/>
              <a:chExt cx="2320339" cy="1029536"/>
            </a:xfrm>
          </p:grpSpPr>
          <p:pic>
            <p:nvPicPr>
              <p:cNvPr id="110" name="図 109"/>
              <p:cNvPicPr>
                <a:picLocks noChangeAspect="1"/>
              </p:cNvPicPr>
              <p:nvPr/>
            </p:nvPicPr>
            <p:blipFill>
              <a:blip r:embed="rId22"/>
              <a:stretch>
                <a:fillRect/>
              </a:stretch>
            </p:blipFill>
            <p:spPr>
              <a:xfrm>
                <a:off x="57150" y="0"/>
                <a:ext cx="1871531" cy="931699"/>
              </a:xfrm>
              <a:prstGeom prst="rect">
                <a:avLst/>
              </a:prstGeom>
            </p:spPr>
          </p:pic>
          <p:grpSp>
            <p:nvGrpSpPr>
              <p:cNvPr id="111" name="グループ化 110"/>
              <p:cNvGrpSpPr/>
              <p:nvPr/>
            </p:nvGrpSpPr>
            <p:grpSpPr>
              <a:xfrm>
                <a:off x="0" y="7051"/>
                <a:ext cx="2320339" cy="1022485"/>
                <a:chOff x="0" y="7051"/>
                <a:chExt cx="2320339" cy="1022485"/>
              </a:xfrm>
            </p:grpSpPr>
            <p:grpSp>
              <p:nvGrpSpPr>
                <p:cNvPr id="112" name="グループ化 111"/>
                <p:cNvGrpSpPr/>
                <p:nvPr/>
              </p:nvGrpSpPr>
              <p:grpSpPr>
                <a:xfrm>
                  <a:off x="0" y="38099"/>
                  <a:ext cx="2320339" cy="991437"/>
                  <a:chOff x="0" y="38100"/>
                  <a:chExt cx="4321879" cy="469145"/>
                </a:xfrm>
              </p:grpSpPr>
              <p:sp>
                <p:nvSpPr>
                  <p:cNvPr id="114" name="WordArt 5"/>
                  <p:cNvSpPr>
                    <a:spLocks noChangeArrowheads="1" noChangeShapeType="1" noTextEdit="1"/>
                  </p:cNvSpPr>
                  <p:nvPr/>
                </p:nvSpPr>
                <p:spPr bwMode="auto">
                  <a:xfrm>
                    <a:off x="2824206" y="38100"/>
                    <a:ext cx="669376" cy="30473"/>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0" cap="none" spc="0" normalizeH="0" baseline="0" noProof="0">
                        <a:ln w="9525">
                          <a:noFill/>
                          <a:round/>
                          <a:headEnd/>
                          <a:tailEnd/>
                        </a:ln>
                        <a:solidFill>
                          <a:sysClr val="windowText" lastClr="000000"/>
                        </a:solidFill>
                        <a:effectLst/>
                        <a:uLnTx/>
                        <a:uFillTx/>
                        <a:latin typeface="HGｺﾞｼｯｸE" panose="020B0909000000000000" pitchFamily="49" charset="-128"/>
                        <a:ea typeface="HGｺﾞｼｯｸE" panose="020B0909000000000000" pitchFamily="49" charset="-128"/>
                      </a:rPr>
                      <a:t>山口県庁●</a:t>
                    </a:r>
                    <a:endParaRPr kumimoji="0" lang="en-US" altLang="ja-JP" sz="3600" b="0" i="0" u="none" strike="noStrike" kern="10" cap="none" spc="0" normalizeH="0" baseline="0" noProof="0">
                      <a:ln w="9525">
                        <a:noFill/>
                        <a:round/>
                        <a:headEnd/>
                        <a:tailEnd/>
                      </a:ln>
                      <a:solidFill>
                        <a:sysClr val="windowText" lastClr="000000"/>
                      </a:solidFill>
                      <a:effectLst/>
                      <a:uLnTx/>
                      <a:uFillTx/>
                      <a:latin typeface="HGｺﾞｼｯｸE" panose="020B0909000000000000" pitchFamily="49" charset="-128"/>
                      <a:ea typeface="HGｺﾞｼｯｸE" panose="020B0909000000000000" pitchFamily="49" charset="-128"/>
                    </a:endParaRPr>
                  </a:p>
                </p:txBody>
              </p:sp>
              <p:grpSp>
                <p:nvGrpSpPr>
                  <p:cNvPr id="115" name="Group 82"/>
                  <p:cNvGrpSpPr>
                    <a:grpSpLocks/>
                  </p:cNvGrpSpPr>
                  <p:nvPr/>
                </p:nvGrpSpPr>
                <p:grpSpPr bwMode="auto">
                  <a:xfrm>
                    <a:off x="0" y="65920"/>
                    <a:ext cx="4321879" cy="441325"/>
                    <a:chOff x="0" y="65920"/>
                    <a:chExt cx="264" cy="25"/>
                  </a:xfrm>
                </p:grpSpPr>
                <p:sp>
                  <p:nvSpPr>
                    <p:cNvPr id="123" name="WordArt 83"/>
                    <p:cNvSpPr>
                      <a:spLocks noChangeArrowheads="1" noChangeShapeType="1" noTextEdit="1"/>
                    </p:cNvSpPr>
                    <p:nvPr/>
                  </p:nvSpPr>
                  <p:spPr bwMode="auto">
                    <a:xfrm>
                      <a:off x="43" y="65924"/>
                      <a:ext cx="24" cy="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0" cap="none" spc="0" normalizeH="0" baseline="0" noProof="0">
                          <a:ln>
                            <a:noFill/>
                          </a:ln>
                          <a:solidFill>
                            <a:srgbClr val="C00000"/>
                          </a:solidFill>
                          <a:effectLst/>
                          <a:uLnTx/>
                          <a:uFillTx/>
                          <a:latin typeface="HG創英角ｺﾞｼｯｸUB"/>
                          <a:ea typeface="HG創英角ｺﾞｼｯｸUB"/>
                        </a:rPr>
                        <a:t>★</a:t>
                      </a:r>
                    </a:p>
                  </p:txBody>
                </p:sp>
                <p:grpSp>
                  <p:nvGrpSpPr>
                    <p:cNvPr id="124" name="Group 84"/>
                    <p:cNvGrpSpPr>
                      <a:grpSpLocks/>
                    </p:cNvGrpSpPr>
                    <p:nvPr/>
                  </p:nvGrpSpPr>
                  <p:grpSpPr bwMode="auto">
                    <a:xfrm>
                      <a:off x="0" y="65920"/>
                      <a:ext cx="73" cy="24"/>
                      <a:chOff x="0" y="65920"/>
                      <a:chExt cx="73" cy="24"/>
                    </a:xfrm>
                  </p:grpSpPr>
                  <p:sp>
                    <p:nvSpPr>
                      <p:cNvPr id="127" name="WordArt 85"/>
                      <p:cNvSpPr>
                        <a:spLocks noChangeArrowheads="1" noChangeShapeType="1" noTextEdit="1"/>
                      </p:cNvSpPr>
                      <p:nvPr/>
                    </p:nvSpPr>
                    <p:spPr bwMode="auto">
                      <a:xfrm>
                        <a:off x="0" y="65920"/>
                        <a:ext cx="73" cy="24"/>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0" cap="none" spc="0" normalizeH="0" baseline="0" noProof="0">
                          <a:ln w="47625">
                            <a:solidFill>
                              <a:srgbClr xmlns:mc="http://schemas.openxmlformats.org/markup-compatibility/2006" xmlns:a14="http://schemas.microsoft.com/office/drawing/2010/main" val="000000" mc:Ignorable="a14" a14:legacySpreadsheetColorIndex="64"/>
                            </a:solidFill>
                            <a:round/>
                            <a:headEnd/>
                            <a:tailEnd/>
                          </a:ln>
                          <a:solidFill>
                            <a:srgbClr xmlns:mc="http://schemas.openxmlformats.org/markup-compatibility/2006" xmlns:a14="http://schemas.microsoft.com/office/drawing/2010/main" val="000000" mc:Ignorable="a14" a14:legacySpreadsheetColorIndex="8"/>
                          </a:solidFill>
                          <a:effectLst/>
                          <a:uLnTx/>
                          <a:uFillTx/>
                          <a:latin typeface="HG創英角ｺﾞｼｯｸUB"/>
                          <a:ea typeface="HG創英角ｺﾞｼｯｸUB"/>
                        </a:endParaRPr>
                      </a:p>
                    </p:txBody>
                  </p:sp>
                  <p:sp>
                    <p:nvSpPr>
                      <p:cNvPr id="128" name="WordArt 86"/>
                      <p:cNvSpPr>
                        <a:spLocks noChangeArrowheads="1" noChangeShapeType="1" noTextEdit="1"/>
                      </p:cNvSpPr>
                      <p:nvPr/>
                    </p:nvSpPr>
                    <p:spPr bwMode="auto">
                      <a:xfrm>
                        <a:off x="0" y="65920"/>
                        <a:ext cx="73" cy="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0" cap="none" spc="0" normalizeH="0" baseline="0" noProof="0">
                          <a:ln>
                            <a:noFill/>
                          </a:ln>
                          <a:solidFill>
                            <a:srgbClr xmlns:mc="http://schemas.openxmlformats.org/markup-compatibility/2006" xmlns:a14="http://schemas.microsoft.com/office/drawing/2010/main" val="FFFFFF" mc:Ignorable="a14" a14:legacySpreadsheetColorIndex="65"/>
                          </a:solidFill>
                          <a:effectLst/>
                          <a:uLnTx/>
                          <a:uFillTx/>
                          <a:latin typeface="HG創英角ｺﾞｼｯｸUB"/>
                          <a:ea typeface="HG創英角ｺﾞｼｯｸUB"/>
                        </a:endParaRPr>
                      </a:p>
                    </p:txBody>
                  </p:sp>
                </p:grpSp>
                <p:sp>
                  <p:nvSpPr>
                    <p:cNvPr id="125" name="WordArt 87"/>
                    <p:cNvSpPr>
                      <a:spLocks noChangeArrowheads="1" noChangeShapeType="1" noTextEdit="1"/>
                    </p:cNvSpPr>
                    <p:nvPr/>
                  </p:nvSpPr>
                  <p:spPr bwMode="auto">
                    <a:xfrm>
                      <a:off x="54" y="65930"/>
                      <a:ext cx="43" cy="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0" cap="none" spc="0" normalizeH="0" baseline="0" noProof="0">
                          <a:ln>
                            <a:noFill/>
                          </a:ln>
                          <a:solidFill>
                            <a:srgbClr xmlns:mc="http://schemas.openxmlformats.org/markup-compatibility/2006" xmlns:a14="http://schemas.microsoft.com/office/drawing/2010/main" val="000000" mc:Ignorable="a14" a14:legacySpreadsheetColorIndex="8"/>
                          </a:solidFill>
                          <a:effectLst/>
                          <a:uLnTx/>
                          <a:uFillTx/>
                          <a:latin typeface="HG創英角ｺﾞｼｯｸUB"/>
                          <a:ea typeface="HG創英角ｺﾞｼｯｸUB"/>
                        </a:rPr>
                        <a:t>●中央公園</a:t>
                      </a:r>
                      <a:endParaRPr kumimoji="0" lang="en-US" altLang="ja-JP" sz="900" b="0" i="0" u="none" strike="noStrike" kern="10" cap="none" spc="0" normalizeH="0" baseline="0" noProof="0">
                        <a:ln>
                          <a:noFill/>
                        </a:ln>
                        <a:solidFill>
                          <a:srgbClr xmlns:mc="http://schemas.openxmlformats.org/markup-compatibility/2006" xmlns:a14="http://schemas.microsoft.com/office/drawing/2010/main" val="000000" mc:Ignorable="a14" a14:legacySpreadsheetColorIndex="8"/>
                        </a:solidFill>
                        <a:effectLst/>
                        <a:uLnTx/>
                        <a:uFillTx/>
                        <a:latin typeface="HG創英角ｺﾞｼｯｸUB"/>
                        <a:ea typeface="HG創英角ｺﾞｼｯｸUB"/>
                      </a:endParaRPr>
                    </a:p>
                  </p:txBody>
                </p:sp>
                <p:sp>
                  <p:nvSpPr>
                    <p:cNvPr id="126" name="WordArt 90"/>
                    <p:cNvSpPr>
                      <a:spLocks noChangeArrowheads="1" noChangeShapeType="1" noTextEdit="1"/>
                    </p:cNvSpPr>
                    <p:nvPr/>
                  </p:nvSpPr>
                  <p:spPr bwMode="auto">
                    <a:xfrm>
                      <a:off x="96" y="65921"/>
                      <a:ext cx="168" cy="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0" cap="none" spc="0" normalizeH="0" baseline="0" noProof="0">
                        <a:ln>
                          <a:noFill/>
                        </a:ln>
                        <a:solidFill>
                          <a:srgbClr val="FFFFFF"/>
                        </a:solidFill>
                        <a:effectLst/>
                        <a:uLnTx/>
                        <a:uFillTx/>
                        <a:latin typeface="HG創英角ｺﾞｼｯｸUB"/>
                        <a:ea typeface="HG創英角ｺﾞｼｯｸUB"/>
                      </a:endParaRPr>
                    </a:p>
                  </p:txBody>
                </p:sp>
              </p:grpSp>
              <p:sp>
                <p:nvSpPr>
                  <p:cNvPr id="116" name="Text Box 103"/>
                  <p:cNvSpPr txBox="1">
                    <a:spLocks noChangeArrowheads="1"/>
                  </p:cNvSpPr>
                  <p:nvPr/>
                </p:nvSpPr>
                <p:spPr bwMode="auto">
                  <a:xfrm>
                    <a:off x="1777530" y="188011"/>
                    <a:ext cx="1470075" cy="11704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ja-JP" altLang="en-US" sz="500" b="0" i="0" u="none" strike="noStrike" kern="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県道</a:t>
                    </a:r>
                    <a:r>
                      <a:rPr kumimoji="0" lang="en-US" altLang="ja-JP" sz="500" b="0" i="0" u="none" strike="noStrike" kern="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204</a:t>
                    </a:r>
                    <a:r>
                      <a:rPr kumimoji="0" lang="ja-JP" altLang="en-US" sz="500" b="0" i="0" u="none" strike="noStrike" kern="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号線</a:t>
                    </a:r>
                  </a:p>
                </p:txBody>
              </p:sp>
              <p:grpSp>
                <p:nvGrpSpPr>
                  <p:cNvPr id="117" name="グループ化 116"/>
                  <p:cNvGrpSpPr>
                    <a:grpSpLocks/>
                  </p:cNvGrpSpPr>
                  <p:nvPr/>
                </p:nvGrpSpPr>
                <p:grpSpPr bwMode="auto">
                  <a:xfrm rot="-280295">
                    <a:off x="179653" y="41997"/>
                    <a:ext cx="3292378" cy="351317"/>
                    <a:chOff x="179653" y="41996"/>
                    <a:chExt cx="4802437" cy="542028"/>
                  </a:xfrm>
                </p:grpSpPr>
                <p:sp>
                  <p:nvSpPr>
                    <p:cNvPr id="118" name="WordArt 142"/>
                    <p:cNvSpPr>
                      <a:spLocks noChangeArrowheads="1" noChangeShapeType="1" noTextEdit="1"/>
                    </p:cNvSpPr>
                    <p:nvPr/>
                  </p:nvSpPr>
                  <p:spPr bwMode="auto">
                    <a:xfrm rot="280295">
                      <a:off x="2001749" y="124463"/>
                      <a:ext cx="687625" cy="15912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済生会</a:t>
                      </a:r>
                      <a:endParaRPr kumimoji="0" lang="en-US" altLang="ja-JP"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　病院</a:t>
                      </a:r>
                      <a:endParaRPr kumimoji="0" lang="en-US" altLang="ja-JP"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　●</a:t>
                      </a:r>
                      <a:endParaRPr kumimoji="0" lang="en-US" altLang="ja-JP" sz="18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p:txBody>
                </p:sp>
                <p:sp>
                  <p:nvSpPr>
                    <p:cNvPr id="119" name="WordArt 145"/>
                    <p:cNvSpPr>
                      <a:spLocks noChangeArrowheads="1" noChangeShapeType="1" noTextEdit="1"/>
                    </p:cNvSpPr>
                    <p:nvPr/>
                  </p:nvSpPr>
                  <p:spPr bwMode="auto">
                    <a:xfrm rot="280295">
                      <a:off x="1324903" y="41996"/>
                      <a:ext cx="1006975" cy="492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山口バイパス</a:t>
                      </a:r>
                    </a:p>
                  </p:txBody>
                </p:sp>
                <p:sp>
                  <p:nvSpPr>
                    <p:cNvPr id="120" name="WordArt 148"/>
                    <p:cNvSpPr>
                      <a:spLocks noChangeArrowheads="1" noChangeShapeType="1" noTextEdit="1"/>
                    </p:cNvSpPr>
                    <p:nvPr/>
                  </p:nvSpPr>
                  <p:spPr bwMode="auto">
                    <a:xfrm rot="280295">
                      <a:off x="3235137" y="176246"/>
                      <a:ext cx="1130292" cy="1012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508"/>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山口市役所</a:t>
                      </a:r>
                      <a:endParaRPr kumimoji="0" lang="en-US" altLang="ja-JP"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a:t>
                      </a:r>
                      <a:endParaRPr kumimoji="0" lang="en-US" altLang="ja-JP"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p:txBody>
                </p:sp>
                <p:sp>
                  <p:nvSpPr>
                    <p:cNvPr id="121" name="WordArt 151"/>
                    <p:cNvSpPr>
                      <a:spLocks noChangeArrowheads="1" noChangeShapeType="1" noTextEdit="1"/>
                    </p:cNvSpPr>
                    <p:nvPr/>
                  </p:nvSpPr>
                  <p:spPr bwMode="auto">
                    <a:xfrm rot="280295">
                      <a:off x="3941129" y="540282"/>
                      <a:ext cx="1040961" cy="4374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rPr>
                        <a:t>●ＪＲ山口駅</a:t>
                      </a:r>
                      <a:endParaRPr kumimoji="0" lang="en-US" altLang="ja-JP" sz="2400" b="0" i="0" u="none" strike="noStrike" kern="10" cap="none" spc="0" normalizeH="0" baseline="0" noProof="0">
                        <a:ln>
                          <a:noFill/>
                        </a:ln>
                        <a:solidFill>
                          <a:sysClr val="windowText" lastClr="000000"/>
                        </a:solidFill>
                        <a:effectLst/>
                        <a:uLnTx/>
                        <a:uFillTx/>
                        <a:latin typeface="HGｺﾞｼｯｸE" panose="020B0909000000000000" pitchFamily="49" charset="-128"/>
                        <a:ea typeface="HGｺﾞｼｯｸE" panose="020B0909000000000000" pitchFamily="49" charset="-128"/>
                      </a:endParaRPr>
                    </a:p>
                  </p:txBody>
                </p:sp>
                <p:sp>
                  <p:nvSpPr>
                    <p:cNvPr id="122" name="WordArt 154"/>
                    <p:cNvSpPr>
                      <a:spLocks noChangeArrowheads="1" noChangeShapeType="1" noTextEdit="1"/>
                    </p:cNvSpPr>
                    <p:nvPr/>
                  </p:nvSpPr>
                  <p:spPr bwMode="auto">
                    <a:xfrm rot="280295">
                      <a:off x="179653" y="448972"/>
                      <a:ext cx="1328895" cy="4877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 cap="none" spc="0" normalizeH="0" baseline="0" noProof="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rPr>
                        <a:t>●ＪＲ湯田温泉駅</a:t>
                      </a:r>
                      <a:endParaRPr kumimoji="0" lang="en-US" altLang="ja-JP" sz="2400" b="0" i="0" u="none" strike="noStrike" kern="10" cap="none" spc="0" normalizeH="0" baseline="0" noProof="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endParaRPr>
                    </a:p>
                  </p:txBody>
                </p:sp>
              </p:grpSp>
            </p:grpSp>
            <p:sp>
              <p:nvSpPr>
                <p:cNvPr id="113" name="正方形/長方形 112"/>
                <p:cNvSpPr/>
                <p:nvPr/>
              </p:nvSpPr>
              <p:spPr>
                <a:xfrm>
                  <a:off x="56037" y="7051"/>
                  <a:ext cx="1885262" cy="924216"/>
                </a:xfrm>
                <a:prstGeom prst="rect">
                  <a:avLst/>
                </a:prstGeom>
                <a:noFill/>
                <a:ln w="25400" cap="flat" cmpd="sng" algn="ctr">
                  <a:solidFill>
                    <a:sysClr val="windowText" lastClr="000000">
                      <a:lumMod val="85000"/>
                      <a:lumOff val="15000"/>
                    </a:sysClr>
                  </a:solid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grpSp>
      </p:grpSp>
      <p:sp>
        <p:nvSpPr>
          <p:cNvPr id="83" name="メモ 82"/>
          <p:cNvSpPr/>
          <p:nvPr/>
        </p:nvSpPr>
        <p:spPr>
          <a:xfrm>
            <a:off x="4202723" y="4879147"/>
            <a:ext cx="2762930" cy="3452317"/>
          </a:xfrm>
          <a:prstGeom prst="foldedCorner">
            <a:avLst>
              <a:gd name="adj" fmla="val 13252"/>
            </a:avLst>
          </a:prstGeom>
          <a:solidFill>
            <a:srgbClr val="FFD1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334" b="1" dirty="0">
                <a:solidFill>
                  <a:schemeClr val="tx1"/>
                </a:solidFill>
                <a:latin typeface="HG丸ｺﾞｼｯｸM-PRO" panose="020F0600000000000000" pitchFamily="50" charset="-128"/>
                <a:ea typeface="HG丸ｺﾞｼｯｸM-PRO" panose="020F0600000000000000" pitchFamily="50" charset="-128"/>
              </a:rPr>
              <a:t>学習スタート期のポイント</a:t>
            </a:r>
            <a:endParaRPr lang="en-US" altLang="ja-JP" sz="1334"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334" b="1" dirty="0">
                <a:solidFill>
                  <a:schemeClr val="tx1"/>
                </a:solidFill>
                <a:latin typeface="HG丸ｺﾞｼｯｸM-PRO" panose="020F0600000000000000" pitchFamily="50" charset="-128"/>
                <a:ea typeface="HG丸ｺﾞｼｯｸM-PRO" panose="020F0600000000000000" pitchFamily="50" charset="-128"/>
              </a:rPr>
              <a:t>（判断推理・数的推理）</a:t>
            </a:r>
            <a:endParaRPr lang="en-US" altLang="ja-JP" sz="1334"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762" dirty="0">
              <a:solidFill>
                <a:schemeClr val="tx1"/>
              </a:solidFill>
              <a:latin typeface="HGS創英角ﾎﾟｯﾌﾟ体" panose="040B0A00000000000000" pitchFamily="50" charset="-128"/>
              <a:ea typeface="HGS創英角ﾎﾟｯﾌﾟ体" panose="040B0A00000000000000" pitchFamily="50" charset="-128"/>
            </a:endParaRPr>
          </a:p>
          <a:p>
            <a:pPr>
              <a:lnSpc>
                <a:spcPct val="150000"/>
              </a:lnSpc>
            </a:pPr>
            <a:r>
              <a:rPr lang="ja-JP" altLang="en-US" sz="1000" dirty="0">
                <a:solidFill>
                  <a:schemeClr val="tx1"/>
                </a:solidFill>
              </a:rPr>
              <a:t>　</a:t>
            </a:r>
            <a:r>
              <a:rPr lang="en-US" altLang="ja-JP" sz="1000" dirty="0">
                <a:solidFill>
                  <a:schemeClr val="tx1"/>
                </a:solidFill>
              </a:rPr>
              <a:t>4</a:t>
            </a:r>
            <a:r>
              <a:rPr lang="ja-JP" altLang="en-US" sz="1000" dirty="0">
                <a:solidFill>
                  <a:schemeClr val="tx1"/>
                </a:solidFill>
              </a:rPr>
              <a:t>月からいよいよ新学年となり、本格的に公務員試験対策を始める人も多いと思います。</a:t>
            </a:r>
            <a:endParaRPr lang="en-US" altLang="ja-JP" sz="1000" dirty="0">
              <a:solidFill>
                <a:schemeClr val="tx1"/>
              </a:solidFill>
            </a:endParaRPr>
          </a:p>
          <a:p>
            <a:pPr>
              <a:lnSpc>
                <a:spcPct val="150000"/>
              </a:lnSpc>
            </a:pPr>
            <a:r>
              <a:rPr lang="ja-JP" altLang="en-US" sz="1000" dirty="0">
                <a:solidFill>
                  <a:schemeClr val="tx1"/>
                </a:solidFill>
              </a:rPr>
              <a:t>　公務員試験は、公務員試験特有の</a:t>
            </a:r>
            <a:r>
              <a:rPr lang="en-US" altLang="ja-JP" sz="1000" dirty="0">
                <a:solidFill>
                  <a:schemeClr val="tx1"/>
                </a:solidFill>
              </a:rPr>
              <a:t>『</a:t>
            </a:r>
            <a:r>
              <a:rPr lang="ja-JP" altLang="en-US" sz="1000" dirty="0">
                <a:solidFill>
                  <a:schemeClr val="tx1"/>
                </a:solidFill>
              </a:rPr>
              <a:t>一般知能分野</a:t>
            </a:r>
            <a:r>
              <a:rPr lang="en-US" altLang="ja-JP" sz="1000" dirty="0">
                <a:solidFill>
                  <a:schemeClr val="tx1"/>
                </a:solidFill>
              </a:rPr>
              <a:t>』</a:t>
            </a:r>
            <a:r>
              <a:rPr lang="ja-JP" altLang="en-US" sz="1000" dirty="0">
                <a:solidFill>
                  <a:schemeClr val="tx1"/>
                </a:solidFill>
              </a:rPr>
              <a:t>と、高校までに履修したことのある</a:t>
            </a:r>
            <a:r>
              <a:rPr lang="en-US" altLang="ja-JP" sz="1000" dirty="0">
                <a:solidFill>
                  <a:schemeClr val="tx1"/>
                </a:solidFill>
              </a:rPr>
              <a:t>『</a:t>
            </a:r>
            <a:r>
              <a:rPr lang="ja-JP" altLang="en-US" sz="1000" dirty="0">
                <a:solidFill>
                  <a:schemeClr val="tx1"/>
                </a:solidFill>
              </a:rPr>
              <a:t>一般知識分野</a:t>
            </a:r>
            <a:r>
              <a:rPr lang="en-US" altLang="ja-JP" sz="1000" dirty="0">
                <a:solidFill>
                  <a:schemeClr val="tx1"/>
                </a:solidFill>
              </a:rPr>
              <a:t>』</a:t>
            </a:r>
            <a:r>
              <a:rPr lang="ja-JP" altLang="en-US" sz="1000" dirty="0">
                <a:solidFill>
                  <a:schemeClr val="tx1"/>
                </a:solidFill>
              </a:rPr>
              <a:t>から構成されています。その中で、一般知能分野に含まれる</a:t>
            </a:r>
            <a:r>
              <a:rPr lang="ja-JP" altLang="en-US" sz="1000" u="sng" dirty="0">
                <a:solidFill>
                  <a:schemeClr val="tx1"/>
                </a:solidFill>
              </a:rPr>
              <a:t>判断推理・数的推理</a:t>
            </a:r>
            <a:r>
              <a:rPr lang="ja-JP" altLang="en-US" sz="1000" dirty="0">
                <a:solidFill>
                  <a:schemeClr val="tx1"/>
                </a:solidFill>
              </a:rPr>
              <a:t>は、試験全体に占める出題数が多いため、合否を左右する最重要科目です。どちらの科目も、学習の初期は演習を繰り返し、典型問題のマスターを心がけましょう。特に判断推理は、日々の努力で解けるようになる科目なので今からの学習がお勧めです☆</a:t>
            </a:r>
          </a:p>
        </p:txBody>
      </p:sp>
      <p:pic>
        <p:nvPicPr>
          <p:cNvPr id="89" name="図 88"/>
          <p:cNvPicPr>
            <a:picLocks noChangeAspect="1"/>
          </p:cNvPicPr>
          <p:nvPr/>
        </p:nvPicPr>
        <p:blipFill>
          <a:blip r:embed="rId23" cstate="print">
            <a:extLst>
              <a:ext uri="{BEBA8EAE-BF5A-486C-A8C5-ECC9F3942E4B}">
                <a14:imgProps xmlns:a14="http://schemas.microsoft.com/office/drawing/2010/main">
                  <a14:imgLayer r:embed="rId24">
                    <a14:imgEffect>
                      <a14:backgroundRemoval t="0" b="96364" l="0" r="99057"/>
                    </a14:imgEffect>
                  </a14:imgLayer>
                </a14:imgProps>
              </a:ext>
              <a:ext uri="{28A0092B-C50C-407E-A947-70E740481C1C}">
                <a14:useLocalDpi xmlns:a14="http://schemas.microsoft.com/office/drawing/2010/main" val="0"/>
              </a:ext>
            </a:extLst>
          </a:blip>
          <a:stretch>
            <a:fillRect/>
          </a:stretch>
        </p:blipFill>
        <p:spPr>
          <a:xfrm>
            <a:off x="56578" y="102273"/>
            <a:ext cx="294194" cy="188413"/>
          </a:xfrm>
          <a:prstGeom prst="rect">
            <a:avLst/>
          </a:prstGeom>
          <a:noFill/>
        </p:spPr>
      </p:pic>
      <p:graphicFrame>
        <p:nvGraphicFramePr>
          <p:cNvPr id="85" name="表 84"/>
          <p:cNvGraphicFramePr>
            <a:graphicFrameLocks noGrp="1"/>
          </p:cNvGraphicFramePr>
          <p:nvPr>
            <p:extLst>
              <p:ext uri="{D42A27DB-BD31-4B8C-83A1-F6EECF244321}">
                <p14:modId xmlns:p14="http://schemas.microsoft.com/office/powerpoint/2010/main" val="3064729520"/>
              </p:ext>
            </p:extLst>
          </p:nvPr>
        </p:nvGraphicFramePr>
        <p:xfrm>
          <a:off x="435794" y="7011224"/>
          <a:ext cx="3438592" cy="1320240"/>
        </p:xfrm>
        <a:graphic>
          <a:graphicData uri="http://schemas.openxmlformats.org/drawingml/2006/table">
            <a:tbl>
              <a:tblPr firstRow="1" bandRow="1">
                <a:tableStyleId>{5C22544A-7EE6-4342-B048-85BDC9FD1C3A}</a:tableStyleId>
              </a:tblPr>
              <a:tblGrid>
                <a:gridCol w="896521"/>
                <a:gridCol w="847357"/>
                <a:gridCol w="847357"/>
                <a:gridCol w="847357"/>
              </a:tblGrid>
              <a:tr h="236004">
                <a:tc>
                  <a:txBody>
                    <a:bodyPr/>
                    <a:lstStyle/>
                    <a:p>
                      <a:pPr algn="ctr"/>
                      <a:endParaRPr kumimoji="1" lang="ja-JP" altLang="en-US" sz="900" dirty="0">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smtClean="0">
                          <a:solidFill>
                            <a:schemeClr val="tx1"/>
                          </a:solidFill>
                          <a:latin typeface="+mn-ea"/>
                          <a:ea typeface="+mn-ea"/>
                        </a:rPr>
                        <a:t>3/30(</a:t>
                      </a:r>
                      <a:r>
                        <a:rPr kumimoji="1" lang="ja-JP" altLang="en-US" sz="900" dirty="0" smtClean="0">
                          <a:solidFill>
                            <a:schemeClr val="tx1"/>
                          </a:solidFill>
                          <a:latin typeface="+mn-ea"/>
                          <a:ea typeface="+mn-ea"/>
                        </a:rPr>
                        <a:t>月</a:t>
                      </a:r>
                      <a:r>
                        <a:rPr kumimoji="1" lang="en-US" altLang="ja-JP" sz="900" dirty="0" smtClean="0">
                          <a:solidFill>
                            <a:schemeClr val="tx1"/>
                          </a:solidFill>
                          <a:latin typeface="+mn-ea"/>
                          <a:ea typeface="+mn-ea"/>
                        </a:rPr>
                        <a:t>)</a:t>
                      </a: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smtClean="0">
                          <a:solidFill>
                            <a:schemeClr val="tx1"/>
                          </a:solidFill>
                          <a:latin typeface="+mn-ea"/>
                          <a:ea typeface="+mn-ea"/>
                        </a:rPr>
                        <a:t>3/31(</a:t>
                      </a:r>
                      <a:r>
                        <a:rPr kumimoji="1" lang="ja-JP" altLang="en-US" sz="900" dirty="0" smtClean="0">
                          <a:solidFill>
                            <a:schemeClr val="tx1"/>
                          </a:solidFill>
                          <a:latin typeface="+mn-ea"/>
                          <a:ea typeface="+mn-ea"/>
                        </a:rPr>
                        <a:t>火</a:t>
                      </a:r>
                      <a:r>
                        <a:rPr kumimoji="1" lang="en-US" altLang="ja-JP" sz="900" dirty="0" smtClean="0">
                          <a:solidFill>
                            <a:schemeClr val="tx1"/>
                          </a:solidFill>
                          <a:latin typeface="+mn-ea"/>
                          <a:ea typeface="+mn-ea"/>
                        </a:rPr>
                        <a:t>)</a:t>
                      </a:r>
                      <a:endParaRPr kumimoji="1" lang="ja-JP" altLang="en-US" sz="900" dirty="0">
                        <a:solidFill>
                          <a:schemeClr val="tx1"/>
                        </a:solidFill>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smtClean="0">
                          <a:solidFill>
                            <a:schemeClr val="tx1"/>
                          </a:solidFill>
                          <a:latin typeface="+mn-ea"/>
                          <a:ea typeface="+mn-ea"/>
                        </a:rPr>
                        <a:t>4/1(</a:t>
                      </a:r>
                      <a:r>
                        <a:rPr kumimoji="1" lang="ja-JP" altLang="en-US" sz="900" dirty="0" smtClean="0">
                          <a:solidFill>
                            <a:schemeClr val="tx1"/>
                          </a:solidFill>
                          <a:latin typeface="+mn-ea"/>
                          <a:ea typeface="+mn-ea"/>
                        </a:rPr>
                        <a:t>水</a:t>
                      </a:r>
                      <a:r>
                        <a:rPr kumimoji="1" lang="en-US" altLang="ja-JP" sz="900" dirty="0" smtClean="0">
                          <a:solidFill>
                            <a:schemeClr val="tx1"/>
                          </a:solidFill>
                          <a:latin typeface="+mn-ea"/>
                          <a:ea typeface="+mn-ea"/>
                        </a:rPr>
                        <a:t>)</a:t>
                      </a:r>
                      <a:endParaRPr kumimoji="1" lang="ja-JP" altLang="en-US" sz="900" dirty="0">
                        <a:solidFill>
                          <a:schemeClr val="tx1"/>
                        </a:solidFill>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7125">
                <a:tc>
                  <a:txBody>
                    <a:bodyPr/>
                    <a:lstStyle/>
                    <a:p>
                      <a:pPr algn="ctr"/>
                      <a:r>
                        <a:rPr kumimoji="1" lang="en-US" altLang="ja-JP" sz="900" dirty="0" smtClean="0">
                          <a:solidFill>
                            <a:schemeClr val="tx1"/>
                          </a:solidFill>
                          <a:latin typeface="+mn-ea"/>
                          <a:ea typeface="+mn-ea"/>
                        </a:rPr>
                        <a:t>12</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50</a:t>
                      </a:r>
                      <a:r>
                        <a:rPr kumimoji="1" lang="ja-JP" altLang="en-US" sz="900" dirty="0" smtClean="0">
                          <a:solidFill>
                            <a:schemeClr val="tx1"/>
                          </a:solidFill>
                          <a:latin typeface="+mn-ea"/>
                          <a:ea typeface="+mn-ea"/>
                        </a:rPr>
                        <a:t>～</a:t>
                      </a:r>
                      <a:endParaRPr kumimoji="1" lang="en-US" altLang="ja-JP" sz="900" dirty="0" smtClean="0">
                        <a:solidFill>
                          <a:schemeClr val="tx1"/>
                        </a:solidFill>
                        <a:latin typeface="+mn-ea"/>
                        <a:ea typeface="+mn-ea"/>
                      </a:endParaRPr>
                    </a:p>
                    <a:p>
                      <a:pPr algn="ctr"/>
                      <a:r>
                        <a:rPr kumimoji="1" lang="en-US" altLang="ja-JP" sz="900" dirty="0" smtClean="0">
                          <a:solidFill>
                            <a:schemeClr val="tx1"/>
                          </a:solidFill>
                          <a:latin typeface="+mn-ea"/>
                          <a:ea typeface="+mn-ea"/>
                        </a:rPr>
                        <a:t>13</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40</a:t>
                      </a:r>
                      <a:endParaRPr kumimoji="1" lang="ja-JP" altLang="en-US" sz="900" dirty="0">
                        <a:solidFill>
                          <a:schemeClr val="tx1"/>
                        </a:solidFill>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判断推理</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r>
                        <a:rPr kumimoji="1" lang="ja-JP" altLang="en-US" sz="900" dirty="0" smtClean="0">
                          <a:latin typeface="+mn-ea"/>
                          <a:ea typeface="+mn-ea"/>
                        </a:rPr>
                        <a:t>数的推理</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政治</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7125">
                <a:tc>
                  <a:txBody>
                    <a:bodyPr/>
                    <a:lstStyle/>
                    <a:p>
                      <a:pPr algn="ctr"/>
                      <a:r>
                        <a:rPr kumimoji="1" lang="en-US" altLang="ja-JP" sz="900" dirty="0" smtClean="0">
                          <a:solidFill>
                            <a:schemeClr val="tx1"/>
                          </a:solidFill>
                          <a:latin typeface="+mn-ea"/>
                          <a:ea typeface="+mn-ea"/>
                        </a:rPr>
                        <a:t>13</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50</a:t>
                      </a:r>
                      <a:r>
                        <a:rPr kumimoji="1" lang="ja-JP" altLang="en-US" sz="900" dirty="0" smtClean="0">
                          <a:solidFill>
                            <a:schemeClr val="tx1"/>
                          </a:solidFill>
                          <a:latin typeface="+mn-ea"/>
                          <a:ea typeface="+mn-ea"/>
                        </a:rPr>
                        <a:t>～</a:t>
                      </a:r>
                      <a:endParaRPr kumimoji="1" lang="en-US" altLang="ja-JP" sz="900" dirty="0" smtClean="0">
                        <a:solidFill>
                          <a:schemeClr val="tx1"/>
                        </a:solidFill>
                        <a:latin typeface="+mn-ea"/>
                        <a:ea typeface="+mn-ea"/>
                      </a:endParaRPr>
                    </a:p>
                    <a:p>
                      <a:pPr algn="ctr"/>
                      <a:r>
                        <a:rPr kumimoji="1" lang="en-US" altLang="ja-JP" sz="900" dirty="0" smtClean="0">
                          <a:solidFill>
                            <a:schemeClr val="tx1"/>
                          </a:solidFill>
                          <a:latin typeface="+mn-ea"/>
                          <a:ea typeface="+mn-ea"/>
                        </a:rPr>
                        <a:t>14</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40</a:t>
                      </a:r>
                      <a:endParaRPr kumimoji="1" lang="ja-JP" altLang="en-US" sz="900" dirty="0">
                        <a:solidFill>
                          <a:schemeClr val="tx1"/>
                        </a:solidFill>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判断推理</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r>
                        <a:rPr kumimoji="1" lang="ja-JP" altLang="en-US" sz="900" dirty="0" smtClean="0">
                          <a:latin typeface="+mn-ea"/>
                          <a:ea typeface="+mn-ea"/>
                        </a:rPr>
                        <a:t>数的推理</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政治</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7125">
                <a:tc>
                  <a:txBody>
                    <a:bodyPr/>
                    <a:lstStyle/>
                    <a:p>
                      <a:pPr algn="ctr"/>
                      <a:r>
                        <a:rPr kumimoji="1" lang="en-US" altLang="ja-JP" sz="900" dirty="0" smtClean="0">
                          <a:solidFill>
                            <a:schemeClr val="tx1"/>
                          </a:solidFill>
                          <a:latin typeface="+mn-ea"/>
                          <a:ea typeface="+mn-ea"/>
                        </a:rPr>
                        <a:t>14</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50</a:t>
                      </a:r>
                      <a:r>
                        <a:rPr kumimoji="1" lang="ja-JP" altLang="en-US" sz="900" dirty="0" smtClean="0">
                          <a:solidFill>
                            <a:schemeClr val="tx1"/>
                          </a:solidFill>
                          <a:latin typeface="+mn-ea"/>
                          <a:ea typeface="+mn-ea"/>
                        </a:rPr>
                        <a:t>～</a:t>
                      </a:r>
                      <a:endParaRPr kumimoji="1" lang="en-US" altLang="ja-JP" sz="900" dirty="0" smtClean="0">
                        <a:solidFill>
                          <a:schemeClr val="tx1"/>
                        </a:solidFill>
                        <a:latin typeface="+mn-ea"/>
                        <a:ea typeface="+mn-ea"/>
                      </a:endParaRPr>
                    </a:p>
                    <a:p>
                      <a:pPr algn="ctr"/>
                      <a:r>
                        <a:rPr kumimoji="1" lang="en-US" altLang="ja-JP" sz="900" dirty="0" smtClean="0">
                          <a:solidFill>
                            <a:schemeClr val="tx1"/>
                          </a:solidFill>
                          <a:latin typeface="+mn-ea"/>
                          <a:ea typeface="+mn-ea"/>
                        </a:rPr>
                        <a:t>15</a:t>
                      </a:r>
                      <a:r>
                        <a:rPr kumimoji="1" lang="ja-JP" altLang="en-US" sz="900" dirty="0" smtClean="0">
                          <a:solidFill>
                            <a:schemeClr val="tx1"/>
                          </a:solidFill>
                          <a:latin typeface="+mn-ea"/>
                          <a:ea typeface="+mn-ea"/>
                        </a:rPr>
                        <a:t>：</a:t>
                      </a:r>
                      <a:r>
                        <a:rPr kumimoji="1" lang="en-US" altLang="ja-JP" sz="900" dirty="0" smtClean="0">
                          <a:solidFill>
                            <a:schemeClr val="tx1"/>
                          </a:solidFill>
                          <a:latin typeface="+mn-ea"/>
                          <a:ea typeface="+mn-ea"/>
                        </a:rPr>
                        <a:t>40</a:t>
                      </a:r>
                      <a:endParaRPr kumimoji="1" lang="ja-JP" altLang="en-US" sz="900" dirty="0">
                        <a:solidFill>
                          <a:schemeClr val="tx1"/>
                        </a:solidFill>
                        <a:latin typeface="+mn-ea"/>
                        <a:ea typeface="+mn-ea"/>
                      </a:endParaRPr>
                    </a:p>
                  </a:txBody>
                  <a:tcPr marL="87091" marR="87091" marT="43546" marB="435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空間把握</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経済</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smtClean="0">
                          <a:latin typeface="+mn-ea"/>
                          <a:ea typeface="+mn-ea"/>
                        </a:rPr>
                        <a:t>二次対策</a:t>
                      </a:r>
                      <a:endParaRPr kumimoji="1" lang="ja-JP" altLang="en-US" sz="900" dirty="0">
                        <a:latin typeface="+mn-ea"/>
                        <a:ea typeface="+mn-ea"/>
                      </a:endParaRPr>
                    </a:p>
                  </a:txBody>
                  <a:tcPr marL="87091" marR="87091" marT="43546" marB="43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0" name="テキスト ボックス 89"/>
          <p:cNvSpPr txBox="1"/>
          <p:nvPr/>
        </p:nvSpPr>
        <p:spPr>
          <a:xfrm>
            <a:off x="395197" y="5833194"/>
            <a:ext cx="4023263" cy="1200329"/>
          </a:xfrm>
          <a:prstGeom prst="rect">
            <a:avLst/>
          </a:prstGeom>
          <a:noFill/>
        </p:spPr>
        <p:txBody>
          <a:bodyPr wrap="square" rtlCol="0">
            <a:spAutoFit/>
          </a:bodyPr>
          <a:lstStyle/>
          <a:p>
            <a:pPr>
              <a:lnSpc>
                <a:spcPct val="150000"/>
              </a:lnSpc>
            </a:pPr>
            <a:r>
              <a:rPr lang="en-US" altLang="ja-JP" sz="1200" dirty="0" smtClean="0">
                <a:latin typeface="+mn-ea"/>
              </a:rPr>
              <a:t>【</a:t>
            </a:r>
            <a:r>
              <a:rPr lang="ja-JP" altLang="en-US" sz="1200" dirty="0" smtClean="0">
                <a:latin typeface="+mn-ea"/>
              </a:rPr>
              <a:t>日時</a:t>
            </a:r>
            <a:r>
              <a:rPr lang="en-US" altLang="ja-JP" sz="1200" dirty="0" smtClean="0">
                <a:latin typeface="+mn-ea"/>
              </a:rPr>
              <a:t>】</a:t>
            </a:r>
            <a:r>
              <a:rPr lang="ja-JP" altLang="en-US" sz="1200" dirty="0" smtClean="0">
                <a:latin typeface="+mn-ea"/>
              </a:rPr>
              <a:t>　</a:t>
            </a:r>
            <a:r>
              <a:rPr lang="en-US" altLang="ja-JP" sz="1200" dirty="0" smtClean="0">
                <a:latin typeface="+mn-ea"/>
              </a:rPr>
              <a:t>3/30</a:t>
            </a:r>
            <a:r>
              <a:rPr lang="ja-JP" altLang="en-US" sz="1200" dirty="0" smtClean="0">
                <a:latin typeface="+mn-ea"/>
              </a:rPr>
              <a:t>（</a:t>
            </a:r>
            <a:r>
              <a:rPr lang="ja-JP" altLang="en-US" sz="1200" dirty="0">
                <a:latin typeface="+mn-ea"/>
              </a:rPr>
              <a:t>月</a:t>
            </a:r>
            <a:r>
              <a:rPr lang="ja-JP" altLang="en-US" sz="1200" dirty="0" smtClean="0">
                <a:latin typeface="+mn-ea"/>
              </a:rPr>
              <a:t>）～</a:t>
            </a:r>
            <a:r>
              <a:rPr lang="en-US" altLang="ja-JP" sz="1200" dirty="0" smtClean="0">
                <a:latin typeface="+mn-ea"/>
              </a:rPr>
              <a:t>4/1</a:t>
            </a:r>
            <a:r>
              <a:rPr lang="ja-JP" altLang="en-US" sz="1200" dirty="0" smtClean="0">
                <a:latin typeface="+mn-ea"/>
              </a:rPr>
              <a:t>（</a:t>
            </a:r>
            <a:r>
              <a:rPr lang="ja-JP" altLang="en-US" sz="1200" dirty="0">
                <a:latin typeface="+mn-ea"/>
              </a:rPr>
              <a:t>水</a:t>
            </a:r>
            <a:r>
              <a:rPr lang="ja-JP" altLang="en-US" sz="1200" dirty="0" smtClean="0">
                <a:latin typeface="+mn-ea"/>
              </a:rPr>
              <a:t>）　</a:t>
            </a:r>
            <a:endParaRPr lang="en-US" altLang="ja-JP" sz="1200" dirty="0" smtClean="0">
              <a:latin typeface="+mn-ea"/>
            </a:endParaRPr>
          </a:p>
          <a:p>
            <a:pPr>
              <a:lnSpc>
                <a:spcPct val="150000"/>
              </a:lnSpc>
            </a:pPr>
            <a:r>
              <a:rPr lang="ja-JP" altLang="en-US" sz="1200" dirty="0">
                <a:latin typeface="+mn-ea"/>
              </a:rPr>
              <a:t>　</a:t>
            </a:r>
            <a:r>
              <a:rPr lang="ja-JP" altLang="en-US" sz="1200" dirty="0" smtClean="0">
                <a:latin typeface="+mn-ea"/>
              </a:rPr>
              <a:t>　　　　</a:t>
            </a:r>
            <a:r>
              <a:rPr lang="en-US" altLang="ja-JP" sz="1200" dirty="0" smtClean="0">
                <a:latin typeface="+mn-ea"/>
              </a:rPr>
              <a:t>12</a:t>
            </a:r>
            <a:r>
              <a:rPr lang="ja-JP" altLang="en-US" sz="1200" dirty="0" smtClean="0">
                <a:latin typeface="+mn-ea"/>
              </a:rPr>
              <a:t>：</a:t>
            </a:r>
            <a:r>
              <a:rPr lang="en-US" altLang="ja-JP" sz="1200" dirty="0">
                <a:latin typeface="+mn-ea"/>
              </a:rPr>
              <a:t>5</a:t>
            </a:r>
            <a:r>
              <a:rPr lang="en-US" altLang="ja-JP" sz="1200" dirty="0" smtClean="0">
                <a:latin typeface="+mn-ea"/>
              </a:rPr>
              <a:t>0</a:t>
            </a:r>
            <a:r>
              <a:rPr lang="ja-JP" altLang="en-US" sz="1200" dirty="0" smtClean="0">
                <a:latin typeface="+mn-ea"/>
              </a:rPr>
              <a:t>～</a:t>
            </a:r>
            <a:r>
              <a:rPr lang="en-US" altLang="ja-JP" sz="1200" dirty="0" smtClean="0">
                <a:latin typeface="+mn-ea"/>
              </a:rPr>
              <a:t>15</a:t>
            </a:r>
            <a:r>
              <a:rPr lang="ja-JP" altLang="en-US" sz="1200" dirty="0" smtClean="0">
                <a:latin typeface="+mn-ea"/>
              </a:rPr>
              <a:t>：</a:t>
            </a:r>
            <a:r>
              <a:rPr lang="en-US" altLang="ja-JP" sz="1200" dirty="0">
                <a:latin typeface="+mn-ea"/>
              </a:rPr>
              <a:t>4</a:t>
            </a:r>
            <a:r>
              <a:rPr lang="en-US" altLang="ja-JP" sz="1200" dirty="0" smtClean="0">
                <a:latin typeface="+mn-ea"/>
              </a:rPr>
              <a:t>0</a:t>
            </a:r>
            <a:r>
              <a:rPr lang="ja-JP" altLang="en-US" sz="1200" dirty="0" smtClean="0">
                <a:latin typeface="+mn-ea"/>
              </a:rPr>
              <a:t>（</a:t>
            </a:r>
            <a:r>
              <a:rPr lang="en-US" altLang="ja-JP" sz="1200" dirty="0" smtClean="0">
                <a:latin typeface="+mn-ea"/>
              </a:rPr>
              <a:t>50</a:t>
            </a:r>
            <a:r>
              <a:rPr lang="ja-JP" altLang="en-US" sz="1200" dirty="0" smtClean="0">
                <a:latin typeface="+mn-ea"/>
              </a:rPr>
              <a:t>分講義</a:t>
            </a:r>
            <a:r>
              <a:rPr lang="en-US" altLang="ja-JP" sz="1200" dirty="0" smtClean="0">
                <a:latin typeface="+mn-ea"/>
              </a:rPr>
              <a:t>×3</a:t>
            </a:r>
            <a:r>
              <a:rPr lang="ja-JP" altLang="en-US" sz="1200" dirty="0" smtClean="0">
                <a:latin typeface="+mn-ea"/>
              </a:rPr>
              <a:t>コマ）</a:t>
            </a:r>
            <a:endParaRPr lang="en-US" altLang="ja-JP" sz="1200" dirty="0" smtClean="0">
              <a:latin typeface="+mn-ea"/>
            </a:endParaRPr>
          </a:p>
          <a:p>
            <a:pPr>
              <a:lnSpc>
                <a:spcPct val="150000"/>
              </a:lnSpc>
            </a:pPr>
            <a:r>
              <a:rPr lang="en-US" altLang="ja-JP" sz="1200" dirty="0" smtClean="0">
                <a:latin typeface="+mn-ea"/>
              </a:rPr>
              <a:t>【</a:t>
            </a:r>
            <a:r>
              <a:rPr lang="ja-JP" altLang="en-US" sz="1200" dirty="0" smtClean="0">
                <a:latin typeface="+mn-ea"/>
              </a:rPr>
              <a:t>申込</a:t>
            </a:r>
            <a:r>
              <a:rPr lang="en-US" altLang="ja-JP" sz="1200" dirty="0" smtClean="0">
                <a:latin typeface="+mn-ea"/>
              </a:rPr>
              <a:t>】</a:t>
            </a:r>
            <a:r>
              <a:rPr lang="ja-JP" altLang="en-US" sz="1200" dirty="0" smtClean="0">
                <a:latin typeface="+mn-ea"/>
              </a:rPr>
              <a:t>　お電話又はメールにてご予約ください。</a:t>
            </a:r>
            <a:endParaRPr lang="en-US" altLang="ja-JP" sz="1200" dirty="0" smtClean="0">
              <a:latin typeface="+mn-ea"/>
            </a:endParaRPr>
          </a:p>
          <a:p>
            <a:pPr>
              <a:lnSpc>
                <a:spcPct val="150000"/>
              </a:lnSpc>
            </a:pPr>
            <a:r>
              <a:rPr lang="en-US" altLang="ja-JP" sz="1200" dirty="0">
                <a:latin typeface="+mn-ea"/>
              </a:rPr>
              <a:t>【</a:t>
            </a:r>
            <a:r>
              <a:rPr lang="ja-JP" altLang="en-US" sz="1200" dirty="0" smtClean="0">
                <a:latin typeface="+mn-ea"/>
              </a:rPr>
              <a:t>費用</a:t>
            </a:r>
            <a:r>
              <a:rPr lang="en-US" altLang="ja-JP" sz="1200" dirty="0" smtClean="0">
                <a:latin typeface="+mn-ea"/>
              </a:rPr>
              <a:t>】</a:t>
            </a:r>
            <a:r>
              <a:rPr lang="ja-JP" altLang="en-US" sz="1200" dirty="0" smtClean="0">
                <a:latin typeface="+mn-ea"/>
              </a:rPr>
              <a:t>　無料</a:t>
            </a:r>
            <a:endParaRPr lang="en-US" altLang="ja-JP" sz="1200" u="sng" dirty="0" smtClean="0">
              <a:latin typeface="+mn-ea"/>
            </a:endParaRPr>
          </a:p>
        </p:txBody>
      </p:sp>
    </p:spTree>
    <p:extLst>
      <p:ext uri="{BB962C8B-B14F-4D97-AF65-F5344CB8AC3E}">
        <p14:creationId xmlns:p14="http://schemas.microsoft.com/office/powerpoint/2010/main" val="12182609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10192</TotalTime>
  <Words>258</Words>
  <Application>Microsoft Office PowerPoint</Application>
  <PresentationFormat>ユーザー設定</PresentationFormat>
  <Paragraphs>116</Paragraphs>
  <Slides>2</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HGPｺﾞｼｯｸE</vt:lpstr>
      <vt:lpstr>HGP創英角ｺﾞｼｯｸUB</vt:lpstr>
      <vt:lpstr>HGP創英角ﾎﾟｯﾌﾟ体</vt:lpstr>
      <vt:lpstr>HGP明朝E</vt:lpstr>
      <vt:lpstr>HGS創英角ﾎﾟｯﾌﾟ体</vt:lpstr>
      <vt:lpstr>HGｺﾞｼｯｸE</vt:lpstr>
      <vt:lpstr>HG丸ｺﾞｼｯｸM-PRO</vt:lpstr>
      <vt:lpstr>HG創英角ｺﾞｼｯｸUB</vt:lpstr>
      <vt:lpstr>HG創英角ﾎﾟｯﾌﾟ体</vt:lpstr>
      <vt:lpstr>ＭＳ Ｐゴシック</vt:lpstr>
      <vt:lpstr>Arial</vt:lpstr>
      <vt:lpstr>BrowalliaUPC</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無料 春期講習会</dc:title>
  <dc:creator>isahaya2</dc:creator>
  <cp:lastModifiedBy>立川学園 山口A</cp:lastModifiedBy>
  <cp:revision>733</cp:revision>
  <cp:lastPrinted>2020-02-04T01:35:38Z</cp:lastPrinted>
  <dcterms:created xsi:type="dcterms:W3CDTF">2017-01-30T03:32:05Z</dcterms:created>
  <dcterms:modified xsi:type="dcterms:W3CDTF">2020-03-11T06:40:23Z</dcterms:modified>
</cp:coreProperties>
</file>